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Thank Thee, Lord, Thy Paths of Service Le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 Thank Thee, Lord, Thy Paths of Service Lead is a hymn of gratitude for the privilege of ser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Christian service not as a burden to avoid, but as a pathway where the believer walks with the Lord and discovers hi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strength is its union of devotion an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thanksgiving, but that thanksgiving moves outward into needy places, sorrowing lives, hidden prayer, and public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service is not separate from worship; it is one of the places where worship becomes embodi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a theology of service shaped by the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rvant does not merely work for an absent Master; the servant meets Christ along the road, in the secret place, in sorrow, and among those in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presents service as a form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path leads both to high places of vision and to low places of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e Christian vocation includes worship, compassion, sacrifice, and practical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nk God for opportunities to serve rather than treating service as an interruption to personal pla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ok for Christ's presence among people in need, not only in private devotion or public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piritual gifts as stewardship of grace for the blessing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rve with joy in hidden places as well as visible ministr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sorrow and need become places of compassion rather than reasons for withdraw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2026-08-28T11:04:40Z</dcterms:created>
  <dcterms:modified xsi:type="dcterms:W3CDTF">2026-08-28T11:04:40Z</dcterms:modified>
  <dc:title>We Thank Thee, Lord, Thy Paths of Service Lead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