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at a Fellowship, What a Joy Divi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at a Fellowship, What a Joy Divine, more commonly identified by the title “Leaning on the Everlasting Arms,” is an American gospel hymn of trust, consolation,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biblical image comes from Deuteronomy 33:27, where Israel’s security rests in the eternal God whose sustaining strength is beneath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urns that image into a personal and congregational confession of depen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movement joins joy with vulnera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peace is not presented as confidence in one’s own strength or as a guarantee that hardship will disappea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ical theme is assurance through dependence 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security is not self-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sts in the character of the eternal God who remains refuge, helper, and sustain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the hymn especially appropriate when human strength has proved inadequ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iblical image also gives a theology of consol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grief, fear, and uncertainty honestly before God rather than treating assurance as the denial of painful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Deuteronomy 33:27 as a prayer of dependence when personal strength, planning, or understanding feels insuffici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trusting God in daily decisions by resisting the impulse to rely only on what can be predicted or control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congregational singing become an act of mutual encouragement, especially for people who are bereaved, anxious, ill, or discourag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’s help can sustain believers through hardship even when the hardship itself is not immediately remov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2026-08-28T12:29:37Z</dcterms:created>
  <dcterms:modified xsi:type="dcterms:W3CDTF">2026-08-28T12:29:37Z</dcterms:modified>
  <dc:title>What a Fellowship, What a Joy Divine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