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21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What Can Wash Away My Sin?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at Can Wash Away My Sin?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, commonly known as Nothing But the Blood, is a nineteenth-century gospel hymn centered on the sufficiency of Christ’s saving wo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obert Lowry frames salvation in terms of cleansing, pardon, righteousness, hope, and peace, repeatedly directing the worshiper away from self-reliance and toward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sult is a concise congregational confession of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theology is closely connected with New Testament teaching about redemption through Christ’s blo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primary theological claim is the sufficiency of Christ’s atoning de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rejects the idea that sin can be removed through moral achievement, religious performance, or human worthi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alvation is grounded instead in Christ’s sacrificial work, expressed through the biblical language of his blo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second major theme is justification by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onnects pardon and righteousness with what Christ provides rather than what the sinner produce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fter confession of sin to direct attention from guilt toward the sufficiency of Christ’s saving wo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xamine whether assurance is being based on moral performance, religious activity, or changing emotions rather than on God’s grace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ad Hebrews 9 in context so that the hymn’s blood language is understood through covenant, sacrifice, cleansing, and redemption rather than as an isolated ima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round Communion or Good Friday to connect congregational singing with the New Testament teaching on Christ’s self-giving de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to let received forgiveness produce gratitude, restored fellowship, and faithful Christian livi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2026-08-28T05:44:15Z</dcterms:created>
  <dcterms:modified xsi:type="dcterms:W3CDTF">2026-08-28T05:44:15Z</dcterms:modified>
  <dc:title>What Can Wash Away My Sin?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