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en All My Labors And Trials Are O'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ll My Labors And Trials Are O'er, commonly known as O That Will Be Glory, is a gospel hymn of heavenly hope and final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looks beyond the burdens of earthly life to the believer's promised joy in the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eepest longing is not simply for escape from difficul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hope is to be near the Lord, to behold the Savior, and to receive heaven as a gift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makes the hymn useful for both comfort and discipleship, because it teaches Christians to endure present trials in view of eternal gl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Christian hope as Christ-centere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ven is not presented merely as rest, reunion, beauty, or reward, though the hymn includes those them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highest glory is communion with th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's place in heaven is not earned by labor or endurance; it is received by the gift of God's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omfort believers by directing hope toward Christ himself, not merely toward relief from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eternal life is received by grace and completed in the presence of the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perseverance by comparing present trials with the glory God has promis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sensitively in funerals, especially when emphasizing resurrection hope and the believer's future wit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longing to see Christ shape present worship, obedience, and endur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2026-08-28T12:06:25Z</dcterms:created>
  <dcterms:modified xsi:type="dcterms:W3CDTF">2026-08-28T12:06:25Z</dcterms:modified>
  <dc:title>When All My Labors And Trials Are O'er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