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955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unt Your Blessing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unt Your Blessings is a late nineteenth-century gospel song by Johnson Oatman J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nd Edwin O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message is that believers should deliberately remember and name God’s gifts, especially when discouragement, anxiety, comparison, or hardship threatens to dominate their perspecti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does not deny suffering or pretend that gratitude removes every difficul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stead, it presents thanksgiving as an act of faith that helps believers recognize God’s continuing providence and car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eaches gratitude as a response to divine provi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o count one’s blessings is to confess that life and every good gift are received from God rather than secured by human merit alon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also presents gratitude as a discipline of spiritual atten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nxiety, envy, and discouragement narrow the believer’s vision, while thanksgiving restores awareness of God’s past faithfulness and present ca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 should not be used to dismiss grief or minimize suffer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Keep a written record of specific ways God has provided, sustained, guided, or encouraged you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anksgiving in prayer when anxiety or discouragement begins to dominate your though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esist comparison by remembering spiritual blessings that wealth cannot purchas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hare testimonies of God’s faithfulness to encourage others facing hard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Thanksgiving services, testimony gatherings, family worship, or teaching on contentment and provide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2026-10-13T08:14:07Z</dcterms:created>
  <dcterms:modified xsi:type="dcterms:W3CDTF">2026-10-13T08:14:07Z</dcterms:modified>
  <dc:title>Count Your Blessings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