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02365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hen the Trumpet of the Lord Shall Sound]]></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the Trumpet of the Lord Shall Sound, much more commonly known as When the Roll Is Called Up Yonder, is an 1893 American gospel song that joins the New Testament trumpet of resurrection with the familiar image of a roll cal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lack turns an ordinary practice from Sunday-school life into a memorable picture of readiness for Christ's return and the final gathering of God's peopl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ong's spiritual movement is not limited to anticipation of heave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begins with resurrection and final gathering, but it eventually returns the singer to present responsibil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hope becomes a reason for faithful service while opportunity remains, so the future is meant to shape daily discipleship rather than encourage passivit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s central doctrine is Christian eschatological hop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s return, resurrection, judgment, and final gathering are treated not primarily as subjects for speculation but as realities that call for readiness and confidence in God's promis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celebratory musical character reflects hope more strongly than fea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ssurance must nevertheless be framed carefull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recurring roll-call image does not itself explain how a person's name is written in the Book of Life, nor does the hymn provide a complete doctrine of election, perseverance, or judgmen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teaching about Christ's return produce faithful service, reconciliation, witness, and care for others rather than curiosity about speculative timetabl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round assurance in Christ and the promises of the gospel, especially when the roll-call metaphor is used in evangelistic preaching or with people who struggle with fear about judgmen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resurrection promises of 1 Thessalonians 4 and 1 Corinthians 15 to comfort grieving believers without reducing Christian hope to disembodied escape from earthly lif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view present commitments in light of John 9:4 and 1 Corinthians 15:58, asking what work of love, discipleship, justice, worship, or witness should not be postpon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each the Book of Life imagery seriously but without manipulation; the biblical doctrine of judgment should lead to repentance and hope rather than manufactured panic.]]></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2026-08-29T12:43:05Z</dcterms:created>
  <dcterms:modified xsi:type="dcterms:W3CDTF">2026-08-29T12:43:05Z</dcterms:modified>
  <dc:title>When the Trumpet of the Lord Shall Sound Teaching Guide</dc:title>
  <dc:description>Hymn study resource prepared by HymnInfo.com.</dc:description>
  <dc:subject>Hymn study resource</dc:subject>
  <cp:keywords>hymn study, Christian worship, church teaching, HymnInfo</cp:keywords>
  <cp:category/>
  <cp:revision/>
  <cp:contentStatus/>
</cp:coreProperties>
</file>