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847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hen We Walk with the Lor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We Walk with the Lord, more commonly known as Trust and Obey, is an American gospel hymn about the inseparable relationship between faith and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claim is not that obedience earns God’s favor, but that trusting God leads naturally into a life shaped by God’s word and wil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faith becomes visible in pract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also joins obedience with fellowship and jo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ohn 15 presents obedience within the relationship of Christ’s love rather than as mere rule keeping, while James insists that hearing the word must lead to doing i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entral theological insight is that faith and obedience belong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ust without obedience can become mere profession, while obedience detached from trust can become anxious moralis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discipleship holds the two together because obedience is a response to the God whose character and promises are trust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also presents obedience relational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esus connects keeping his commandments with remaining in his love and receiving his jo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Scripture with the intention of obeying what God makes clear, not merely collecting religious inform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dentify one area where fear, convenience, or self-reliance is delaying obedience and bring that resistance honestly before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Proverbs 3:5–6 by seeking God’s wisdom while refusing to make personal understanding the only standard for a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easure Christian obedience by love for God and neighbor rather than by outward rule keeping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worship commitments as starting points for concrete action in relationships, service, generosity, vocation, and witnes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2026-10-14T09:01:04Z</dcterms:created>
  <dcterms:modified xsi:type="dcterms:W3CDTF">2026-10-14T09:01:04Z</dcterms:modified>
  <dc:title>When We Walk with the Lord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