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2801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Work, for the Night Is Coming]]></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ork, for the Night Is Coming” is a hymn about the stewardship of limited tim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ing the course of a day as its governing image, it urges Christians to treat every season of life as an opportunity for faithful service rather than postponing obedience until circumstances seem more convenien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song's urgency is sober rather than frantic.]]></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Morning, midday, and sunset suggest the movement of human life toward its end, while the repeated call to work asks whether the time entrusted to us is being used for God and neighbor.]]></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is therefore less about productivity for its own sake than about vocation, perseverance, and purposeful service under the awareness of mortality.]]></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presents a theology of vocation in which time itself is entrusted to G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Youth, maturity, and later life are not merely biological stages; each can become a setting for faithful servi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Vocation includes public ministry but also ordinary work, caregiving, teaching, mercy, witness, and responsibilities that may never receive public recogni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urgency must be distinguished from salvation by work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calls Christians to labor faithfully, but the New Testament does not teach that a person's quantity of religious activity earns acceptance with God.]]></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dentify one act of obedience, reconciliation, generosity, or service that has been repeatedly postponed and take a concrete step while the opportunity remain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Evaluate the use of time not only by productivity but by whether work serves Christ, neighbor, family, church, and genuine human nee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Encourage younger and older believers alike to see their present season as meaningful for Christian vocation rather than assuming useful service belongs only to one stage of lif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ersevere in unnoticed ministry by remembering 1 Corinthians 15:58: labor done in the Lord is not measured solely by immediate visible result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Balance urgency with biblical rest so that Christian service does not become burnout, self-importance, or an attempt to prove spiritual worth.]]></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2026-08-28T10:09:02Z</dcterms:created>
  <dcterms:modified xsi:type="dcterms:W3CDTF">2026-08-28T10:09:02Z</dcterms:modified>
  <dc:title>Work, for the Night Is Coming Teaching Guide</dc:title>
  <dc:description>Hymn study resource prepared by HymnInfo.com.</dc:description>
  <dc:subject>Hymn study resource</dc:subject>
  <cp:keywords>hymn study, Christian worship, church teaching, HymnInfo</cp:keywords>
  <cp:category/>
  <cp:revision/>
  <cp:contentStatus/>
</cp:coreProperties>
</file>