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Lily of the Valley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67512" y="169164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159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hymn study on Christ as faithful Friend and sufficient Savior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6656" y="2157984"/>
            <a:ext cx="4297680" cy="36576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94944" y="2450592"/>
            <a:ext cx="64008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I have found a friend in Jesus, He's everything to me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Text: Charles W. Fry, 1881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SALVATIONIST; adapted from Will Hays and arranged by Ira D. Sankey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Scripture: John 15:15</a:t>
            </a:r>
            <a:endParaRPr lang="en-US" sz="1400" dirty="0"/>
          </a:p>
        </p:txBody>
      </p:sp>
      <p:pic>
        <p:nvPicPr>
          <p:cNvPr id="6" name="Image 0" descr="/mnt/data/lily_assets/lili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713232"/>
            <a:ext cx="3886200" cy="2185416"/>
          </a:xfrm>
          <a:prstGeom prst="rect">
            <a:avLst/>
          </a:prstGeom>
        </p:spPr>
      </p:pic>
      <p:pic>
        <p:nvPicPr>
          <p:cNvPr id="7" name="Image 1" descr="/mnt/data/lily_assets/altar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3218688"/>
            <a:ext cx="3886200" cy="218541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E9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" y="2057400"/>
            <a:ext cx="5806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Stanza-by-Stanza Study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786384" y="2788920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moves from testimony to trust to hope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86384" y="3291840"/>
            <a:ext cx="3017520" cy="36576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lili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5160" y="1325880"/>
            <a:ext cx="4251960" cy="23957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1 Study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discovered as everything the soul needs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3611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opens as personal testimony: the singer has found a friend in Jesus.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Christ is described as spiritually beautiful and wholly sufficient.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Cleansing, wholeness, comfort, and burden-bearing point to saving and sustaining grace.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Christian testimony begins with who Christ is, not merely with how we feel.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731520" y="548640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Matthew 11:28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2423160" y="5440680"/>
            <a:ext cx="4937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invites the weary and burdened to come to him for rest.</a:t>
            </a:r>
            <a:endParaRPr lang="en-US" sz="1080" dirty="0"/>
          </a:p>
        </p:txBody>
      </p:sp>
      <p:sp>
        <p:nvSpPr>
          <p:cNvPr id="10" name="Text 7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Refrain Study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confession of Christ’s worth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lili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refrain gathers the hymn’s main idea into joyful praise.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repeatedly compares Christ’s beauty and worth to every other treasure.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 congregational singing, the refrain turns personal witness into shared confession.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repetition can deepen faith when it repeats substantial truth.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2 Study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in grief, temptation, and conflict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shephe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3611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becomes honest about sorrow, temptation, and spiritual struggle.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Christ is not only admired; he is relied upon as a strong tower.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stanza calls believers to forsake idols and trust Christ’s keeping power.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devotion to Christ includes repentance, endurance, and confidence.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731520" y="548640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Psalm 23:3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2423160" y="5440680"/>
            <a:ext cx="4937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Lord restores the soul and guides his people in right paths.</a:t>
            </a:r>
            <a:endParaRPr lang="en-US" sz="1080" dirty="0"/>
          </a:p>
        </p:txBody>
      </p:sp>
      <p:sp>
        <p:nvSpPr>
          <p:cNvPr id="10" name="Text 7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3 Study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Never forsaken, finally brought home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shephe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3611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final stanza rests in the promise of Christ’s faithful presence.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Images of fire, manna, and glory express protection, provision, and final hope.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moves from daily faithfulness to the joy of seeing Christ face to face.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present fellowship with Christ is a foretaste of eternal joy.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731520" y="548640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Hebrews 13:5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2423160" y="5440680"/>
            <a:ext cx="4937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Lord promises that he will not leave or forsake his people.</a:t>
            </a:r>
            <a:endParaRPr lang="en-US" sz="1080" dirty="0"/>
          </a:p>
        </p:txBody>
      </p:sp>
      <p:sp>
        <p:nvSpPr>
          <p:cNvPr id="10" name="Text 7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9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" y="2057400"/>
            <a:ext cx="5806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786384" y="2788920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beauty and sufficiency of Christ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86384" y="3291840"/>
            <a:ext cx="3017520" cy="36576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5160" y="1325880"/>
            <a:ext cx="4251960" cy="23957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hymn genuinely emphasizes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50876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Friendship with Christ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977640" y="150876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believer is received and known by Jesus.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219456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Comfort in Christ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977640" y="219456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Sorrow is carried into the care of a faithful Savior.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288036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Spiritual devotion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977640" y="288036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 testimony is shaped by biblical images.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77240" y="356616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Perseverance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977640" y="356616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keeps his people through temptation and trouble.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77240" y="425196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Eternal hope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977640" y="425196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fellowship points toward glory with Christ.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as Friend and Savior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 fellowship grounded in grace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Jesus calls disciples friends because he has made known the Father’s will.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This friendship is not casual familiarity but covenant mercy.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hymn’s devotional warmth is strongest when anchored in the gospel.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Christ is friend because he first came as Redeemer.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Comfort and Burden Bearing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 use of the hymn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shephe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helps believers name grief without surrendering hope.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speaks to those facing loneliness, temptation, or spiritual weariness.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points troubled hearts toward Christ’s care rather than inward self-sufficiency.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is suitable for prayer meetings, testimony services, and pastoral encouragement.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Observations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Images that carry meaning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lili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Flower imagery: beauty, delight, and preciousness.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Friendship imagery: closeness, welcome, and confidence.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Tower imagery: refuge and protection in spiritual danger.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Food and fire imagery: provision and guarding presence.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Journey imagery: perseverance toward the final goal.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Understand, feel, and practice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Understand how the hymn presents Christ as faithful friend, beautiful Savior, and sufficient keeper.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Feel gratitude for the personal care and nearness of Christ.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Practice bringing sorrow, temptation, and testimony into worship and prayer.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Observations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tune supports the text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chape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SALVATIONIST has the lively energy of gospel song and evangelistic testimony.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verse-and-refrain structure makes the central confession easy to remember.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 moderate, spirited tempo supports congregational participation.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Choirs or song leaders can emphasize the refrain as a shared declaration.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the hymn fits in church life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chape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Services focused on Christ’s sufficiency, friendship, comfort, or perseverance.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Prayer meetings and testimony services.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Sermons on John 15, Psalm 23, or Matthew 11.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Congregational singing after confession, assurance, or pastoral prayer.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Choir or ensemble settings with joyful gospel character.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class or group discussion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What does the hymn teach about Christ that is more than sentiment?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does biblical imagery make doctrine easier to remember?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Why is friendship with Christ significant for suffering believers?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does the hymn balance testimony, worship, and hope?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What would it look like to testify more openly to Christ’s faithfulness?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Ways believers can respond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shephe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Pray through John 15:15 and thank Christ for his friendship.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Bring a specific burden to Christ in prayer rather than carrying it alone.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Encourage someone with the promise that Christ will not forsake his people.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and turn from one idol that competes with Christ’s sufficiency.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Share a brief testimony of Christ’s faithfulness this week.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practical teaching options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50876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plan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309360" y="150876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plan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057400"/>
            <a:ext cx="4754880" cy="3108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Opening Scripture - John 15:15
</a:t>
            </a:r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Brief background and tune story
</a:t>
            </a:r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Stanza and refrain overview
</a:t>
            </a:r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Two discussion questions
</a:t>
            </a:r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Prayer of gratitude
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355080" y="2057400"/>
            <a:ext cx="4754880" cy="3108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Read John 15:15 and Matthew 11:28-30
</a:t>
            </a:r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Discuss Fry, Salvation Army context, and SALVATIONIST
</a:t>
            </a:r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Study each stanza and refrain
</a:t>
            </a:r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Explore theological themes
</a:t>
            </a:r>
            <a:pPr indent="0" marL="0">
              <a:buNone/>
            </a:pPr>
            <a:r>
              <a:rPr lang="en-US" sz="150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Apply through testimony, prayer, and encouragement
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 and Prayer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is beautiful, sufficient, and near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lili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invites the church to treasure Jesus as the believer’s closest Friend.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teaches that Christ is enough for sorrow, temptation, daily guidance, and final hope.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Closing prayer: Lord Jesus, make us grateful witnesses to your beauty, grace, and faithful care. Help us trust you fully and testify joyfully. Amen.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hymnological facts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chape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Title: The Lily of the Valley.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First line: I have found a friend in Jesus, He's everything to me.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Text: Charles W. Fry, 1881.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Tune: SALVATIONIST; adapted from a Will Hays melody and arranged for gospel use by Ira D. Sankey.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Meter: irregular gospel song with refrain.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Salvation Army and gospel song witness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chape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Charles W. Fry served within the early Salvation Army movement in Britain.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joined biblical imagery with testimony language suited to evangelistic meetings.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Its memorable refrain helped it spread into wider evangelical singing.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tune reflects the nineteenth-century gospel practice of adapting familiar melodies for Christian use.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People Behind the Hymn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Fry, Hays, and Sankey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Charles W. Fry wrote the devotional testimony text.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Will Hays composed the melody that was later adapted for this hymn.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Ira D. Sankey arranged and helped circulate the tune in gospel hymn contexts.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Together, text and tune made the hymn vivid, singable, and memorable.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 and devotional value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lili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gives believers warm language for friendship with Christ.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teaches that Christ is sufficient in sorrow, temptation, and uncertainty.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models testimony as congregational praise.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It invites worshipers to see the beauty of Christ as a living consolation.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9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" y="2057400"/>
            <a:ext cx="5806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and Imagery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786384" y="2788920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Friendship, beauty, rest, and faithful presence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86384" y="3291840"/>
            <a:ext cx="3017520" cy="36576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shephe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5160" y="1325880"/>
            <a:ext cx="4251960" cy="23957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and supporting passages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shephe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3611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John 15:15 - Jesus calls his disciples friends.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Song of Solomon 2:1 - flower imagery associated with beauty and delight.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Psalm 23:1-3 - the Lord restores and guides his people.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Matthew 11:28-30 - Christ gives rest to the weary.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Hebrews 13:5 - God will never leave or forsake his own.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731520" y="548640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John 15:15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2423160" y="5440680"/>
            <a:ext cx="4937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Jesus calls his disciples friends, grounding fellowship in his gracious self-disclosure.</a:t>
            </a:r>
            <a:endParaRPr lang="en-US" sz="1080" dirty="0"/>
          </a:p>
        </p:txBody>
      </p:sp>
      <p:sp>
        <p:nvSpPr>
          <p:cNvPr id="10" name="Text 7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072" y="384048"/>
            <a:ext cx="7086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Lily and the Friend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03504" y="932688"/>
            <a:ext cx="6720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i="1" dirty="0">
                <a:solidFill>
                  <a:srgbClr val="675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central images work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234440"/>
            <a:ext cx="1920240" cy="27432"/>
          </a:xfrm>
          <a:prstGeom prst="rect">
            <a:avLst/>
          </a:prstGeom>
          <a:solidFill>
            <a:srgbClr val="C8A45D"/>
          </a:solidFill>
          <a:ln w="12700">
            <a:solidFill>
              <a:srgbClr val="C8A45D"/>
            </a:solidFill>
            <a:prstDash val="solid"/>
          </a:ln>
        </p:spPr>
      </p:sp>
      <p:pic>
        <p:nvPicPr>
          <p:cNvPr id="5" name="Image 0" descr="/mnt/data/lily_assets/lili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417320"/>
            <a:ext cx="3611880" cy="20299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3547872"/>
            <a:ext cx="3611880" cy="0"/>
          </a:xfrm>
          <a:prstGeom prst="line">
            <a:avLst/>
          </a:prstGeom>
          <a:noFill/>
          <a:ln w="12700">
            <a:solidFill>
              <a:srgbClr val="C8A45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463040"/>
            <a:ext cx="6629400" cy="4434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lily image communicates beauty, purity, and delight.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Friendship language expresses personal fellowship with Christ.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hymn joins beauty and friendship: Christ is precious because he is near and saving.
</a:t>
            </a:r>
            <a:pPr indent="0" marL="0">
              <a:buNone/>
            </a:pPr>
            <a:r>
              <a:rPr lang="en-US" sz="1650" dirty="0">
                <a:solidFill>
                  <a:srgbClr val="2A2A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Teaching emphasis: biblical imagery can warm the heart without weakening doctrine.
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365760" y="6528816"/>
            <a:ext cx="11430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E66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Lily of the Valley Teaching Guide</dc:title>
  <dc:subject>The Lily of the Valley teaching resources</dc:subject>
  <dc:creator>hymninfo.com</dc:creator>
  <cp:lastModifiedBy>hymninfo.com</cp:lastModifiedBy>
  <cp:revision>1</cp:revision>
  <dcterms:created xsi:type="dcterms:W3CDTF">2026-07-03T02:30:48Z</dcterms:created>
  <dcterms:modified xsi:type="dcterms:W3CDTF">2026-07-03T02:30:48Z</dcterms:modified>
</cp:coreProperties>
</file>