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Lily of the Valle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The Lily of the Valley” is a gospel testimony centered on the sufficiency and companionship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presenting Christian faith primarily as an abstract system, the hymn speaks from the perspective of a believer who has found in Christ cleansing, comfort, strength, guidance, and enduring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evotional language is intensely personal, but the confidence it expresses is built from a network of biblical imag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best-known titles for Christ come from different parts of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magery of the lily and the surpassingly excellent beloved comes from the Song of Solomon, while the title “Bright and Morning Star” comes directly from Revelation 22:16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primary theological emphasis is the sufficienc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presented as Savior, friend, comforter, protector, and the one in whom the believer finds what is needed for cleansing and end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characteristic of evangelical testimony hymnody, where doctrine is expressed through personal appropriation: the singer does not merely affirm truths about Christ but confesses reliance on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assumes the reality of grief, temptation, spiritual opposition, and the possibility of being forsaken by oth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acing temptation or discouragement, name the specific way you need Christ’s sustaining help instead of relying only on determination or hab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salm 55:22 as a pattern for consciously entrusting anxiety, grief, or responsibility to God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udy the biblical titles applied to Christ and distinguish between direct New Testament titles and later devotional applications of Old Testament image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estimony in worship focus not merely on personal success but on the faithfulness and sufficiency of Christ through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inging the hymn in historically informed settings, acknowledge the secular minstrel origin of the source melody while recognizing how it was transformed for Christian congregational u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2026-08-28T11:57:01Z</dcterms:created>
  <dcterms:modified xsi:type="dcterms:W3CDTF">2026-08-28T11:57:01Z</dcterms:modified>
  <dc:title>The Lily of the Valley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