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197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ross of Jesus, Cross of Sorro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ross of Jesus, Cross of Sorrow is a Passion hymn centered on what its first published setting calls “the mystery of the divine humili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” It contemplates the crucified Jesus as both truly human and truly divine: the eternal King enters mortal flesh, accepts suffering and death, and bears the consequences of human si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refore belongs naturally in Lent, Holy Week, Good Friday, and services focused on the incarnation and aton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omplete form published within John Stainer’s The Crucifixion is more extensive than the abbreviated versions familiar from many hymnal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cross nine distinct stanzas, followed by a reprise of the opening stanza, the text moves from Calvary to Christ’s eternal glory, from compassionate participation in human anguish to the contrast between heavenly adoration and earthly rejec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central theological claim is Christological: the crucified one is both “Perfect man” and “Perfect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” Sparrow-Simpson repeatedly places eternal glory beside mortal weakness so that the cross is understood as the humiliation of the incarnate Son, not simply the death of a religious teac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us joins incarnation and Passion in a single act of saving condescen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language of divine self-humbling is best read through Philippians 2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he poem says that God has “laid aside His Power,” it should not be taken to mean that Christ ceased to be divin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during Lent, Holy Week, or Good Friday to keep Christ’s divine identity and real human suffering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Philippians 2:5–8 before singing and trace the hymn’s movement from heavenly glory to the humiliation of the cro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fourth stanza shape pastoral prayer for people in grief, pain, temptation, or weakness, emphasizing Christ’s experienced compas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using an abridged hymnal version, explain that the 1887 source contains a longer meditation whose later stanzas intensify the contrast between heavenly worship and earthly reje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istinguish the public-domain text and tune from later copyrighted arrangements when preparing music for publication or distribu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2026-10-13T14:57:43Z</dcterms:created>
  <dcterms:modified xsi:type="dcterms:W3CDTF">2026-10-13T14:57:43Z</dcterms:modified>
  <dc:title>Cross of Jesus, Cross of Sorrow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