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2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oss of Jesus, Cross of Sorrow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oss of Jesus, Cross of Sorrow is a Passion hymn that contemplates the mystery of Christ crucifi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holds together the full humanity and full deity of Jesus, confessing that the one who suffers is both perfect man and perfect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fitting for Lent, Holy Week, Good Friday, and services centered on the aton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is reverent, concentrated, and doctrinally rich, leading worshipers to stand before the cross with awe rather than sentiment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e hymn offers comfort through Christ's shared suffer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is a compact meditation on Christology and aton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treat the cross merely as an example of courage or love, though both are pres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onfesses that the eternal King takes mortal flesh, suffers for sin, and bears human anguish in a saving w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contrast between majesty and humiliation is central to the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enthroned before creation, yet dies in fles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Lent or Good Friday to focus the congregation on the person and work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Philippians 2:5-8 to teach the humility and deity of Jesus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onsider how Christ's suffering addresses both guilt before God and sorrow within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final stanza pastorally when teaching that Christ's compassion is grounded in his own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musicians to sing the hymn with reverence and restraint, allowing the text's doctrinal weight to lead the congreg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2026-08-27T21:29:40Z</dcterms:created>
  <dcterms:modified xsi:type="dcterms:W3CDTF">2026-08-27T21:29:40Z</dcterms:modified>
  <dc:title>Cross of Jesus, Cross of Sorrow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