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68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Could I Speak the Matchless Wo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hymn is an extended act of adoration directed to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tension is fruitful for worship: language cannot exhaust the Savior's excellence, yet the believer is compelled to praise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therefore treats verbal inadequacy not as a reason for silence but as an invitation to sustained wond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evotional movement joins Christ's identity with his saving gif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lory, grace, righteousness, love, and redemption belong together, so praise is grounded in who Christ is and what believers receive through union with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actices a strongly Christ-centered form of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is not merely the giver of benefits; he is himself the believer's supreme treasu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uards praise from becoming self-focused: personal salvation matters precisely because it displays the character and work of the S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anguage of grace and righteousness belongs to the doctrine of justif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does not present moral achievement as the basis of acceptance with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fter preaching on Ephesians 3:8 or Philippians 3:8-9, allowing proclamation of Christ's riches to become congregational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distinguish admiration for Christ's gifts from adoration of Christ himself, then name ways the two belong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its emphasis on received righteousness to reassure believers whose confidence has shifted toward performance or spiritual compari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a prayer for clearer speech about Christ in testimony, teaching, and everyday convers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its final movement toward seeing Christ frame pastoral care around death as hope-filled communion rather than vague optimis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2026-10-15T08:10:24Z</dcterms:created>
  <dcterms:modified xsi:type="dcterms:W3CDTF">2026-10-15T08:10:24Z</dcterms:modified>
  <dc:title>O Could I Speak the Matchless Worth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