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7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Child of the K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Child of the King is a late nineteenth-century gospel hymn about Christian adoption, assurance, and inherit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claim is that the believer's deepest identity is received from God: through Christ, those who were formerly alienated are welcomed into God's household and may live as his children and hei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contrasts outward circumstances with spiritual belong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does not promise that Christians will become materially wealthy; its royal and inheritance language points instead toward the riches of grace, the dignity of belonging to the Father, and the future God promises to those who are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distinction is essential if the hymn is to be heard as biblical testimony rather than as a prosperity messag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rincipal doctrine is adop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salvation includes forgiveness and justification, but it also gives a new family identity: those who belong to Christ are received as children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dentity is relational before it is roy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eliever's dignity comes from the Father's love and from union with Christ, not from independent status or spiritual superior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heritance follows adop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ound Christian identity in God's adopting grace rather than in income, status, family background, achievement, or public recogn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the hymn's language of riches and inheritance, explicitly distinguish biblical spiritual inheritance from promises of guaranteed material prosper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Romans 8:16-17 and Galatians 4:7 to help believers understand assurance as belonging to God through Christ rather than as confidence in personal worth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courage congregations to treat people who are poor, displaced, or socially overlooked with the dignity appropriate to fellow members of God's househol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promise of an enduring inheritance cultivate contentment without making Christians passive about present suffering, poverty, or injust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2026-10-14T12:29:33Z</dcterms:created>
  <dcterms:modified xsi:type="dcterms:W3CDTF">2026-10-14T12:29:33Z</dcterms:modified>
  <dc:title>A Child of the King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