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3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righten the Corner Where You 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Brighten the Corner Where You Are” is a gospel song about the spiritual importance of ordinary faithful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hallenge is directed against postponed discipleship—the assumption that service becomes meaningful only when a person receives a larger platform, a more dramatic opportunity, or a more visible assign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the song directs attention to the responsibilities and people already within rea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ives the hymn a practical theology of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itness is not reserved for clergy, missionaries, evangelists, or public speak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reflects a theology of vocation in which ordinary places become arenas of Christian 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’s call is not exhausted by formal church office or professional minist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 serves Christ through the responsibilities, relationships, gifts, and opportunities already present in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lso emphasizes stew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ime, ability, influence, work, and encouraging speech are not possessions to be saved for some imagined future moment of signific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dentify one responsibility already in front of you that can be carried out more intentionally as service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your actual gifts in ways that benefit another person rather than waiting for a larger role, title, audience, or ministry opport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visible Christian witness in a way that directs attention toward God rather than toward personal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omeone is discouraged or overlooked, offer a specific act of encouragement, help, or presence instead of assuming that small acts do not mat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ly the hymn gently to seasons of limitation: caregiving, illness, disability, or hidden work can still be meaningful forms of faithfulness without requiring constant productiv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2026-10-12T15:07:20Z</dcterms:created>
  <dcterms:modified xsi:type="dcterms:W3CDTF">2026-10-12T15:07:20Z</dcterms:modified>
  <dc:title>Brighten the Corner Where You Are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