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236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wake, My Heart, with Gladnes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wake, My Heart, with Gladness is the familiar English form of Paul Gerhardt's German Easter hymn Auf, auf, mein Herz, mit Freude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celebrates the resurrection not merely as the reversal of Jesus' death but as Christ's decisive victory over the grave, sin, hell, the devil, suffering, and every power that threatens the believ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risen Christ is pictured as the victorious Lord whose triumph changes the Christian's relation to fear and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then makes a crucial theological movement from Christ's resurrection to the believer's union with hi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cause Christ is the Head and his people are his members, his path through death into glory becomes the ground of their hop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presents the resurrection as victory rather than merely resuscit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 does not simply return from death; he emerges as Lord over the powers that appeared to defeat hi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in, death, hell, and the devil are stripped of their claim to ultimate author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is a strong expression of the classic Christian theme often called Christus Victo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erhardt also makes Easter profoundly participato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t Easter to emphasize that the resurrection is God's victory over sin, death, and hostile spiritual powers, not merely a happy ending after Good Frida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nect the hymn with baptism through Romans 6, helping worshipers see new life as participation in Christ rather than simply an attempt at moral improv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grief or fear of death is present, allow the hymn's confidence to coexist with honest sorrow; Christian hope does not require pretending that death is emotionally insignifica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Gerhardt's image of Christ as the Head challenge isolated spirituality: belonging to the risen Christ also means belonging to his body and sharing a common hope with other believ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2 Timothy 2:11-12 to explore the hymn's connection between suffering with Christ, perseverance, resurrection life, and future glo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2026-08-29T12:43:00Z</dcterms:created>
  <dcterms:modified xsi:type="dcterms:W3CDTF">2026-08-29T12:43:00Z</dcterms:modified>
  <dc:title>Awake, My Heart, with Gladness Teaching Guide</dc:title>
  <dc:description>Hymn study resource prepared by HymnInfo.com.</dc:description>
  <dc:subject>Hymn study resource</dc:subject>
  <cp:keywords>hymn study, Christian worship, church teaching, HymnInfo</cp:keywords>
  <cp:category/>
  <cp:revision/>
  <cp:contentStatus/>
</cp:coreProperties>
</file>