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1606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uilt on the Rock]]></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p:cNvSpPr txBox="1"/>
          <p:nvPr/>
        </p:nvSpPr>
        <p:spPr>
          <a:xfrm>
            <a:off x="685800" y="2914650"/>
            <a:ext cx="5419725" cy="9239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000" spc="0" u="none" cap="none">
                <a:solidFill>
                  <a:srgbClr val="FFFFFF">
                    <a:alpha val="100000"/>
                  </a:srgbClr>
                </a:solidFill>
                <a:latin typeface="Calibri"/>
              </a:rPr>
              <a:t><![CDATA[Full lyrics and sheet music are not included because this hymn is not currently marked as public domain in the HymnInfo database. Please consult a licensed hymnal or authorized publisher for the complete text and music.]]></a:t>
            </a:r>
          </a:p>
        </p:txBody>
      </p:sp>
      <p:sp>
        <p:nvSpPr>
          <p:cNvPr id="9"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10"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Built on the Rock is a hymn about the identity of the church when its visible structures prove fragil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Grundtvig distinguishes the church building from the church itself: towers, walls, and institutions may change or disappear, but the Christian congregation endures because Christ gathers a living people and makes them God's dwelling by the Spiri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does not dismiss physical churches as unimportan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nstead, it places them in their proper theological rol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Buildings matter because they shelter the assembly and become places where the Word is heard, baptism is remembered and received, the Lord's Supper is celebrated, prayer is offered, and generations gather in Christ's nam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Built on the Rock is fundamentally a hymn of ecclesiolog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asks what the church actually is and answers by distinguishing the living congregation from the building that houses i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church is God's people gathered in Christ, built together by the Spirit, and sustained by divine promis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is makes the hymn a corrective whenever Christian identity becomes too closely tied to property, prestige, clergy, or institutional continuit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t the same time, Grundtvig does not treat embodied worship as dispensabl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hen a congregation faces renovation, relocation, merger, decline, or the loss of a familiar building, distinguish grief over a valued place from fear that Christ's church itself has faile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reat church property as a servant of worship and mission by asking whether buildings actually support proclamation, baptismal life, Communion, prayer, fellowship, mercy, and welcom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living-stones imagery of 1 Peter 2 to help members recognize that every believer belongs to the church's shared vocation rather than leaving ministry to clergy or institutional leaders alon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hen celebrating a church anniversary, give thanks for buildings and predecessors while directing the congregation's confidence toward Christ rather than nostalgia for a particular era.]]></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Let Matthew 18:20 encourage faithful gathering even when a congregation is small; the significance of Christian assembly is grounded in Christ's promise, not in impressive numbers.]]></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2026-08-28T06:49:47Z</dcterms:created>
  <dcterms:modified xsi:type="dcterms:W3CDTF">2026-08-28T06:49:47Z</dcterms:modified>
  <dc:title>Built on the Rock Teaching Guide</dc:title>
  <dc:description>Hymn study resource prepared by HymnInfo.com.</dc:description>
  <dc:subject>Hymn study resource</dc:subject>
  <cp:keywords>hymn study, Christian worship, church teaching, HymnInfo</cp:keywords>
  <cp:category/>
  <cp:revision/>
  <cp:contentStatus/>
</cp:coreProperties>
</file>