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824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By Grace I'm Save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y Grace I'm Saved is an English form of Christian Ludwig Scheidt's German hymn Aus Gnaden soll ich selig werde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governing confession is that sinners receive salvation as God's free gift through faith in Christ, never as wages earned by moral achievement, religious performance, or personal wor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moves from doctrinal assertion to pastoral consol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confronts boasting and self-reliance, but it also speaks directly to a conscience troubled by sin, temptation, and dea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cripture and Christ's redeeming work provide the ground of assurance; the singer is asked to rest in God's promise even when feelings offer no suppor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a concentrated confession of justification by grace through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race is not treated as divine assistance added to human merit; it is God's unearned favor toward sinners whose works cannot establish a claim before hi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aith receives the promise but does not become a meritorious work that replaces other work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hristology prevents grace from becoming a vague feeling of benevol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avior enters the sinner's condition and atones for sin; therefore assurance rests on an accomplished redemption outside the believer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to distinguish justification, which is God's gracious verdict in Christ, from sanctification, in which faith bears fruit in a renewed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believers troubled by guilt to identify the actual ground of assurance: not the intensity of faith or emotion, but God's promise and Christ's redemp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the hymn with confession and absolution so that its doctrine is heard as present Gospel addressed to real sinn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iscuss how the original warning against presuming on grace protects the hymn from both works-righteousness and moral careless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fore congregational use, confirm whether the hymnal prints König's MENTZER form, Dretzel's tune of the same German name, or another melod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2026-08-27T21:29:03Z</dcterms:created>
  <dcterms:modified xsi:type="dcterms:W3CDTF">2026-08-27T21:29:03Z</dcterms:modified>
  <dc:title>By Grace I'm Saved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