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_rels/slideMaster1.xml.rels" ContentType="application/vnd.openxmlformats-package.relationships+xml"/>
  <Override PartName="/ppt/slideMasters/slideMaster1.xml" ContentType="application/vnd.openxmlformats-officedocument.presentationml.slideMaster+xml"/>
  <Override PartName="/ppt/presProps.xml" ContentType="application/vnd.openxmlformats-officedocument.presentationml.presProps+xml"/>
  <Override PartName="/ppt/theme/theme1.xml" ContentType="application/vnd.openxmlformats-officedocument.theme+xml"/>
  <Override PartName="/ppt/slideLayouts/_rels/slideLayout9.xml.rels" ContentType="application/vnd.openxmlformats-package.relationships+xml"/>
  <Override PartName="/ppt/slideLayouts/_rels/slideLayout8.xml.rels" ContentType="application/vnd.openxmlformats-package.relationships+xml"/>
  <Override PartName="/ppt/slideLayouts/_rels/slideLayout7.xml.rels" ContentType="application/vnd.openxmlformats-package.relationships+xml"/>
  <Override PartName="/ppt/slideLayouts/_rels/slideLayout11.xml.rels" ContentType="application/vnd.openxmlformats-package.relationships+xml"/>
  <Override PartName="/ppt/slideLayouts/_rels/slideLayout3.xml.rels" ContentType="application/vnd.openxmlformats-package.relationships+xml"/>
  <Override PartName="/ppt/slideLayouts/_rels/slideLayout6.xml.rels" ContentType="application/vnd.openxmlformats-package.relationships+xml"/>
  <Override PartName="/ppt/slideLayouts/_rels/slideLayout10.xml.rels" ContentType="application/vnd.openxmlformats-package.relationships+xml"/>
  <Override PartName="/ppt/slideLayouts/_rels/slideLayout2.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1.xml.rels" ContentType="application/vnd.openxmlformats-package.relationshi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Layouts/slideLayout11.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s/_rels/slide10.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9.xml.rels" ContentType="application/vnd.openxmlformats-package.relationships+xml"/>
  <Override PartName="/ppt/slides/_rels/slide11.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xml.rels" ContentType="application/vnd.openxmlformats-package.relationships+xml"/>
  <Override PartName="/ppt/slides/_rels/slide16.xml.rels" ContentType="application/vnd.openxmlformats-package.relationships+xml"/>
  <Override PartName="/ppt/slides/_rels/slide2.xml.rels" ContentType="application/vnd.openxmlformats-package.relationships+xml"/>
  <Override PartName="/ppt/slides/_rels/slide17.xml.rels" ContentType="application/vnd.openxmlformats-package.relationships+xml"/>
  <Override PartName="/ppt/slides/_rels/slide3.xml.rels" ContentType="application/vnd.openxmlformats-package.relationships+xml"/>
  <Override PartName="/ppt/slides/_rels/slide18.xml.rels" ContentType="application/vnd.openxmlformats-package.relationships+xml"/>
  <Override PartName="/ppt/slides/_rels/slide4.xml.rels" ContentType="application/vnd.openxmlformats-package.relationships+xml"/>
  <Override PartName="/ppt/slides/slide13.xml" ContentType="application/vnd.openxmlformats-officedocument.presentationml.slide+xml"/>
  <Override PartName="/ppt/slides/slide12.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8.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17.xml" ContentType="application/vnd.openxmlformats-officedocument.presentationml.slide+xml"/>
  <Override PartName="/ppt/slides/slide3.xml" ContentType="application/vnd.openxmlformats-officedocument.presentationml.slide+xml"/>
  <Override PartName="/ppt/slides/slide18.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10.xml" ContentType="application/vnd.openxmlformats-officedocument.presentationml.slide+xml"/>
  <Override PartName="/ppt/_rels/presentation.xml.rels" ContentType="application/vnd.openxmlformats-package.relationships+xml"/>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media/image6.jpeg" ContentType="image/jpeg"/>
</Types>
</file>

<file path=_rels/.rels><?xml version="1.0" encoding="UTF-8"?>
<Relationships xmlns="http://schemas.openxmlformats.org/package/2006/relationships"><Relationship Id="rId1" Type="http://schemas.openxmlformats.org/officedocument/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12192000" cy="6858000"/>
  <p:notesSz cx="7559675" cy="10691813"/>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20" Type="http://schemas.openxmlformats.org/officeDocument/2006/relationships/slide" Target="slides/slide18.xml"/><Relationship Id="rId21"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Title Slide">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685800" y="2130480"/>
            <a:ext cx="7772040" cy="1469520"/>
          </a:xfrm>
          <a:prstGeom prst="rect">
            <a:avLst/>
          </a:prstGeom>
          <a:noFill/>
          <a:ln w="0">
            <a:noFill/>
          </a:ln>
        </p:spPr>
        <p:txBody>
          <a:bodyPr lIns="91440" rIns="91440" tIns="45720" bIns="45720" anchor="ctr">
            <a:noAutofit/>
          </a:bodyPr>
          <a:p>
            <a:pPr indent="0" algn="ctr" defTabSz="457200">
              <a:lnSpc>
                <a:spcPct val="100000"/>
              </a:lnSpc>
              <a:buNone/>
            </a:pPr>
            <a:r>
              <a:rPr b="0" lang="en-US" sz="4400" strike="noStrike" u="none">
                <a:solidFill>
                  <a:schemeClr val="dk1"/>
                </a:solidFill>
                <a:effectLst/>
                <a:uFillTx/>
                <a:latin typeface="Calibri"/>
              </a:rPr>
              <a:t>Click to edit Master title style</a:t>
            </a:r>
            <a:endParaRPr b="0" lang="en-US" sz="4400" strike="noStrike" u="none">
              <a:solidFill>
                <a:schemeClr val="dk1"/>
              </a:solidFill>
              <a:effectLst/>
              <a:uFillTx/>
              <a:latin typeface="Calibri"/>
            </a:endParaRPr>
          </a:p>
        </p:txBody>
      </p:sp>
      <p:sp>
        <p:nvSpPr>
          <p:cNvPr id="1" name="PlaceHolder 2"/>
          <p:cNvSpPr>
            <a:spLocks noGrp="1"/>
          </p:cNvSpPr>
          <p:nvPr>
            <p:ph type="dt" idx="1"/>
          </p:nvPr>
        </p:nvSpPr>
        <p:spPr>
          <a:xfrm>
            <a:off x="457200" y="6356520"/>
            <a:ext cx="2133360" cy="364680"/>
          </a:xfrm>
          <a:prstGeom prst="rect">
            <a:avLst/>
          </a:prstGeom>
          <a:noFill/>
          <a:ln w="0">
            <a:noFill/>
          </a:ln>
        </p:spPr>
        <p:txBody>
          <a:bodyPr lIns="91440" rIns="91440" tIns="45720" bIns="45720" anchor="ctr">
            <a:noAutofit/>
          </a:bodyPr>
          <a:lstStyle>
            <a:lvl1pPr indent="0" defTabSz="457200">
              <a:lnSpc>
                <a:spcPct val="100000"/>
              </a:lnSpc>
              <a:buNone/>
              <a:defRPr b="0" lang="en-US" sz="1200" strike="noStrike" u="none">
                <a:solidFill>
                  <a:schemeClr val="dk1">
                    <a:tint val="75000"/>
                  </a:schemeClr>
                </a:solidFill>
                <a:effectLst/>
                <a:uFillTx/>
                <a:latin typeface="Calibri"/>
              </a:defRPr>
            </a:lvl1pPr>
          </a:lstStyle>
          <a:p>
            <a:pPr indent="0" defTabSz="457200">
              <a:lnSpc>
                <a:spcPct val="100000"/>
              </a:lnSpc>
              <a:buNone/>
            </a:pPr>
            <a:r>
              <a:rPr b="0" lang="en-US"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2" name="PlaceHolder 3"/>
          <p:cNvSpPr>
            <a:spLocks noGrp="1"/>
          </p:cNvSpPr>
          <p:nvPr>
            <p:ph type="ftr" idx="2"/>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trike="noStrike" u="none">
                <a:solidFill>
                  <a:srgbClr val="000000"/>
                </a:solidFill>
                <a:effectLst/>
                <a:uFillTx/>
                <a:latin typeface="Times New Roman"/>
              </a:defRPr>
            </a:lvl1pPr>
          </a:lstStyle>
          <a:p>
            <a:pPr indent="0" algn="ctr">
              <a:buNone/>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3" name="PlaceHolder 4"/>
          <p:cNvSpPr>
            <a:spLocks noGrp="1"/>
          </p:cNvSpPr>
          <p:nvPr>
            <p:ph type="sldNum" idx="3"/>
          </p:nvPr>
        </p:nvSpPr>
        <p:spPr>
          <a:xfrm>
            <a:off x="6553080" y="6356520"/>
            <a:ext cx="2133360" cy="364680"/>
          </a:xfrm>
          <a:prstGeom prst="rect">
            <a:avLst/>
          </a:prstGeom>
          <a:noFill/>
          <a:ln w="0">
            <a:noFill/>
          </a:ln>
        </p:spPr>
        <p:txBody>
          <a:bodyPr lIns="91440" rIns="91440" tIns="45720" bIns="45720" anchor="ctr">
            <a:noAutofit/>
          </a:bodyPr>
          <a:lstStyle>
            <a:lvl1pPr indent="0" algn="r" defTabSz="457200">
              <a:lnSpc>
                <a:spcPct val="100000"/>
              </a:lnSpc>
              <a:buNone/>
              <a:defRPr b="0" lang="en-US" sz="1200" strike="noStrike" u="none">
                <a:solidFill>
                  <a:schemeClr val="dk1">
                    <a:tint val="75000"/>
                  </a:schemeClr>
                </a:solidFill>
                <a:effectLst/>
                <a:uFillTx/>
                <a:latin typeface="Calibri"/>
              </a:defRPr>
            </a:lvl1pPr>
          </a:lstStyle>
          <a:p>
            <a:pPr indent="0" algn="r" defTabSz="457200">
              <a:lnSpc>
                <a:spcPct val="100000"/>
              </a:lnSpc>
              <a:buNone/>
            </a:pPr>
            <a:fld id="{BEC3D4EF-CAC3-4A58-AF5F-405573DAC1EF}" type="slidenum">
              <a:rPr b="0" lang="en-US"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t with Caption">
    <p:bg>
      <p:bgPr>
        <a:solidFill>
          <a:srgbClr val="ffffff"/>
        </a:solidFill>
      </p:bgPr>
    </p:bg>
    <p:spTree>
      <p:nvGrpSpPr>
        <p:cNvPr id="1" name=""/>
        <p:cNvGrpSpPr/>
        <p:nvPr/>
      </p:nvGrpSpPr>
      <p:grpSpPr>
        <a:xfrm>
          <a:off x="0" y="0"/>
          <a:ext cx="0" cy="0"/>
          <a:chOff x="0" y="0"/>
          <a:chExt cx="0" cy="0"/>
        </a:xfrm>
      </p:grpSpPr>
      <p:sp>
        <p:nvSpPr>
          <p:cNvPr id="47" name="PlaceHolder 1"/>
          <p:cNvSpPr>
            <a:spLocks noGrp="1"/>
          </p:cNvSpPr>
          <p:nvPr>
            <p:ph type="title"/>
          </p:nvPr>
        </p:nvSpPr>
        <p:spPr>
          <a:xfrm>
            <a:off x="457200" y="272880"/>
            <a:ext cx="3007800" cy="1161720"/>
          </a:xfrm>
          <a:prstGeom prst="rect">
            <a:avLst/>
          </a:prstGeom>
          <a:noFill/>
          <a:ln w="0">
            <a:noFill/>
          </a:ln>
        </p:spPr>
        <p:txBody>
          <a:bodyPr lIns="91440" rIns="91440" tIns="45720" bIns="45720" anchor="b">
            <a:noAutofit/>
          </a:bodyPr>
          <a:p>
            <a:pPr indent="0" defTabSz="457200">
              <a:lnSpc>
                <a:spcPct val="100000"/>
              </a:lnSpc>
              <a:buNone/>
            </a:pPr>
            <a:r>
              <a:rPr b="1" lang="en-US" sz="2000" strike="noStrike" u="none">
                <a:solidFill>
                  <a:schemeClr val="dk1"/>
                </a:solidFill>
                <a:effectLst/>
                <a:uFillTx/>
                <a:latin typeface="Calibri"/>
              </a:rPr>
              <a:t>Click to edit Master title style</a:t>
            </a:r>
            <a:endParaRPr b="0" lang="en-US" sz="2000" strike="noStrike" u="none">
              <a:solidFill>
                <a:schemeClr val="dk1"/>
              </a:solidFill>
              <a:effectLst/>
              <a:uFillTx/>
              <a:latin typeface="Calibri"/>
            </a:endParaRPr>
          </a:p>
        </p:txBody>
      </p:sp>
      <p:sp>
        <p:nvSpPr>
          <p:cNvPr id="48" name="PlaceHolder 2"/>
          <p:cNvSpPr>
            <a:spLocks noGrp="1"/>
          </p:cNvSpPr>
          <p:nvPr>
            <p:ph type="body"/>
          </p:nvPr>
        </p:nvSpPr>
        <p:spPr>
          <a:xfrm>
            <a:off x="3575160" y="272880"/>
            <a:ext cx="5111280" cy="5852880"/>
          </a:xfrm>
          <a:prstGeom prst="rect">
            <a:avLst/>
          </a:prstGeom>
          <a:noFill/>
          <a:ln w="0">
            <a:noFill/>
          </a:ln>
        </p:spPr>
        <p:txBody>
          <a:bodyPr lIns="91440" rIns="91440" tIns="45720" bIns="45720" anchor="t">
            <a:noAutofit/>
          </a:bodyPr>
          <a:p>
            <a:pPr marL="343080" indent="-343080" defTabSz="457200">
              <a:lnSpc>
                <a:spcPct val="100000"/>
              </a:lnSpc>
              <a:spcBef>
                <a:spcPts val="641"/>
              </a:spcBef>
              <a:buClr>
                <a:srgbClr val="000000"/>
              </a:buClr>
              <a:buFont typeface="Arial"/>
              <a:buChar char="•"/>
            </a:pPr>
            <a:r>
              <a:rPr b="0" lang="en-US" sz="3200" strike="noStrike" u="none">
                <a:solidFill>
                  <a:schemeClr val="dk1"/>
                </a:solidFill>
                <a:effectLst/>
                <a:uFillTx/>
                <a:latin typeface="Calibri"/>
              </a:rPr>
              <a:t>Click to edit Master text styles</a:t>
            </a:r>
            <a:endParaRPr b="0" lang="en-US" sz="3200" strike="noStrike" u="none">
              <a:solidFill>
                <a:schemeClr val="dk1"/>
              </a:solidFill>
              <a:effectLst/>
              <a:uFillTx/>
              <a:latin typeface="Calibri"/>
            </a:endParaRPr>
          </a:p>
          <a:p>
            <a:pPr lvl="1" marL="743040" indent="-285840" defTabSz="457200">
              <a:lnSpc>
                <a:spcPct val="100000"/>
              </a:lnSpc>
              <a:spcBef>
                <a:spcPts val="561"/>
              </a:spcBef>
              <a:buClr>
                <a:srgbClr val="000000"/>
              </a:buClr>
              <a:buFont typeface="Arial"/>
              <a:buChar char="–"/>
            </a:pPr>
            <a:r>
              <a:rPr b="0" lang="en-US" sz="2800" strike="noStrike" u="none">
                <a:solidFill>
                  <a:schemeClr val="dk1"/>
                </a:solidFill>
                <a:effectLst/>
                <a:uFillTx/>
                <a:latin typeface="Calibri"/>
              </a:rPr>
              <a:t>Second level</a:t>
            </a:r>
            <a:endParaRPr b="0" lang="en-US" sz="2800" strike="noStrike" u="none">
              <a:solidFill>
                <a:schemeClr val="dk1"/>
              </a:solidFill>
              <a:effectLst/>
              <a:uFillTx/>
              <a:latin typeface="Calibri"/>
            </a:endParaRPr>
          </a:p>
          <a:p>
            <a:pPr lvl="2" marL="1143000" indent="-228600" defTabSz="457200">
              <a:lnSpc>
                <a:spcPct val="100000"/>
              </a:lnSpc>
              <a:spcBef>
                <a:spcPts val="479"/>
              </a:spcBef>
              <a:buClr>
                <a:srgbClr val="000000"/>
              </a:buClr>
              <a:buFont typeface="Arial"/>
              <a:buChar char="•"/>
            </a:pPr>
            <a:r>
              <a:rPr b="0" lang="en-US" sz="2400" strike="noStrike" u="none">
                <a:solidFill>
                  <a:schemeClr val="dk1"/>
                </a:solidFill>
                <a:effectLst/>
                <a:uFillTx/>
                <a:latin typeface="Calibri"/>
              </a:rPr>
              <a:t>Third level</a:t>
            </a:r>
            <a:endParaRPr b="0" lang="en-US" sz="2400" strike="noStrike" u="none">
              <a:solidFill>
                <a:schemeClr val="dk1"/>
              </a:solidFill>
              <a:effectLst/>
              <a:uFillTx/>
              <a:latin typeface="Calibri"/>
            </a:endParaRPr>
          </a:p>
          <a:p>
            <a:pPr lvl="3" marL="1600200" indent="-228600" defTabSz="457200">
              <a:lnSpc>
                <a:spcPct val="100000"/>
              </a:lnSpc>
              <a:spcBef>
                <a:spcPts val="400"/>
              </a:spcBef>
              <a:buClr>
                <a:srgbClr val="000000"/>
              </a:buClr>
              <a:buFont typeface="Arial"/>
              <a:buChar char="–"/>
            </a:pPr>
            <a:r>
              <a:rPr b="0" lang="en-US" sz="2000" strike="noStrike" u="none">
                <a:solidFill>
                  <a:schemeClr val="dk1"/>
                </a:solidFill>
                <a:effectLst/>
                <a:uFillTx/>
                <a:latin typeface="Calibri"/>
              </a:rPr>
              <a:t>Fourth level</a:t>
            </a:r>
            <a:endParaRPr b="0" lang="en-US" sz="2000" strike="noStrike" u="none">
              <a:solidFill>
                <a:schemeClr val="dk1"/>
              </a:solidFill>
              <a:effectLst/>
              <a:uFillTx/>
              <a:latin typeface="Calibri"/>
            </a:endParaRPr>
          </a:p>
          <a:p>
            <a:pPr lvl="4" marL="2057400" indent="-228600" defTabSz="457200">
              <a:lnSpc>
                <a:spcPct val="100000"/>
              </a:lnSpc>
              <a:spcBef>
                <a:spcPts val="400"/>
              </a:spcBef>
              <a:buClr>
                <a:srgbClr val="000000"/>
              </a:buClr>
              <a:buFont typeface="Arial"/>
              <a:buChar char="»"/>
            </a:pPr>
            <a:r>
              <a:rPr b="0" lang="en-US" sz="2000" strike="noStrike" u="none">
                <a:solidFill>
                  <a:schemeClr val="dk1"/>
                </a:solidFill>
                <a:effectLst/>
                <a:uFillTx/>
                <a:latin typeface="Calibri"/>
              </a:rPr>
              <a:t>Fifth level</a:t>
            </a:r>
            <a:endParaRPr b="0" lang="en-US" sz="2000" strike="noStrike" u="none">
              <a:solidFill>
                <a:schemeClr val="dk1"/>
              </a:solidFill>
              <a:effectLst/>
              <a:uFillTx/>
              <a:latin typeface="Calibri"/>
            </a:endParaRPr>
          </a:p>
        </p:txBody>
      </p:sp>
      <p:sp>
        <p:nvSpPr>
          <p:cNvPr id="49" name="PlaceHolder 3"/>
          <p:cNvSpPr>
            <a:spLocks noGrp="1"/>
          </p:cNvSpPr>
          <p:nvPr>
            <p:ph type="body"/>
          </p:nvPr>
        </p:nvSpPr>
        <p:spPr>
          <a:xfrm>
            <a:off x="457200" y="1434960"/>
            <a:ext cx="3007800" cy="4690800"/>
          </a:xfrm>
          <a:prstGeom prst="rect">
            <a:avLst/>
          </a:prstGeom>
          <a:noFill/>
          <a:ln w="0">
            <a:noFill/>
          </a:ln>
        </p:spPr>
        <p:txBody>
          <a:bodyPr lIns="91440" rIns="91440" tIns="45720" bIns="45720" anchor="t">
            <a:noAutofit/>
          </a:bodyPr>
          <a:p>
            <a:pPr indent="0" defTabSz="457200">
              <a:lnSpc>
                <a:spcPct val="100000"/>
              </a:lnSpc>
              <a:spcBef>
                <a:spcPts val="281"/>
              </a:spcBef>
              <a:buNone/>
              <a:tabLst>
                <a:tab algn="l" pos="0"/>
              </a:tabLst>
            </a:pPr>
            <a:r>
              <a:rPr b="0" lang="en-US" sz="1400" strike="noStrike" u="none">
                <a:solidFill>
                  <a:schemeClr val="dk1"/>
                </a:solidFill>
                <a:effectLst/>
                <a:uFillTx/>
                <a:latin typeface="Calibri"/>
              </a:rPr>
              <a:t>Click to edit Master text styles</a:t>
            </a:r>
            <a:endParaRPr b="0" lang="en-US" sz="1400" strike="noStrike" u="none">
              <a:solidFill>
                <a:schemeClr val="dk1"/>
              </a:solidFill>
              <a:effectLst/>
              <a:uFillTx/>
              <a:latin typeface="Calibri"/>
            </a:endParaRPr>
          </a:p>
        </p:txBody>
      </p:sp>
      <p:sp>
        <p:nvSpPr>
          <p:cNvPr id="50" name="PlaceHolder 4"/>
          <p:cNvSpPr>
            <a:spLocks noGrp="1"/>
          </p:cNvSpPr>
          <p:nvPr>
            <p:ph type="dt" idx="28"/>
          </p:nvPr>
        </p:nvSpPr>
        <p:spPr>
          <a:xfrm>
            <a:off x="457200" y="6356520"/>
            <a:ext cx="2133360" cy="364680"/>
          </a:xfrm>
          <a:prstGeom prst="rect">
            <a:avLst/>
          </a:prstGeom>
          <a:noFill/>
          <a:ln w="0">
            <a:noFill/>
          </a:ln>
        </p:spPr>
        <p:txBody>
          <a:bodyPr lIns="91440" rIns="91440" tIns="45720" bIns="45720" anchor="ctr">
            <a:noAutofit/>
          </a:bodyPr>
          <a:lstStyle>
            <a:lvl1pPr indent="0" defTabSz="457200">
              <a:lnSpc>
                <a:spcPct val="100000"/>
              </a:lnSpc>
              <a:buNone/>
              <a:defRPr b="0" lang="en-US" sz="1200" strike="noStrike" u="none">
                <a:solidFill>
                  <a:schemeClr val="dk1">
                    <a:tint val="75000"/>
                  </a:schemeClr>
                </a:solidFill>
                <a:effectLst/>
                <a:uFillTx/>
                <a:latin typeface="Calibri"/>
              </a:defRPr>
            </a:lvl1pPr>
          </a:lstStyle>
          <a:p>
            <a:pPr indent="0" defTabSz="457200">
              <a:lnSpc>
                <a:spcPct val="100000"/>
              </a:lnSpc>
              <a:buNone/>
            </a:pPr>
            <a:r>
              <a:rPr b="0" lang="en-US"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51" name="PlaceHolder 5"/>
          <p:cNvSpPr>
            <a:spLocks noGrp="1"/>
          </p:cNvSpPr>
          <p:nvPr>
            <p:ph type="ftr" idx="29"/>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trike="noStrike" u="none">
                <a:solidFill>
                  <a:srgbClr val="000000"/>
                </a:solidFill>
                <a:effectLst/>
                <a:uFillTx/>
                <a:latin typeface="Times New Roman"/>
              </a:defRPr>
            </a:lvl1pPr>
          </a:lstStyle>
          <a:p>
            <a:pPr indent="0" algn="ctr">
              <a:buNone/>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52" name="PlaceHolder 6"/>
          <p:cNvSpPr>
            <a:spLocks noGrp="1"/>
          </p:cNvSpPr>
          <p:nvPr>
            <p:ph type="sldNum" idx="30"/>
          </p:nvPr>
        </p:nvSpPr>
        <p:spPr>
          <a:xfrm>
            <a:off x="6553080" y="6356520"/>
            <a:ext cx="2133360" cy="364680"/>
          </a:xfrm>
          <a:prstGeom prst="rect">
            <a:avLst/>
          </a:prstGeom>
          <a:noFill/>
          <a:ln w="0">
            <a:noFill/>
          </a:ln>
        </p:spPr>
        <p:txBody>
          <a:bodyPr lIns="91440" rIns="91440" tIns="45720" bIns="45720" anchor="ctr">
            <a:noAutofit/>
          </a:bodyPr>
          <a:lstStyle>
            <a:lvl1pPr indent="0" algn="r" defTabSz="457200">
              <a:lnSpc>
                <a:spcPct val="100000"/>
              </a:lnSpc>
              <a:buNone/>
              <a:defRPr b="0" lang="en-US" sz="1200" strike="noStrike" u="none">
                <a:solidFill>
                  <a:schemeClr val="dk1">
                    <a:tint val="75000"/>
                  </a:schemeClr>
                </a:solidFill>
                <a:effectLst/>
                <a:uFillTx/>
                <a:latin typeface="Calibri"/>
              </a:defRPr>
            </a:lvl1pPr>
          </a:lstStyle>
          <a:p>
            <a:pPr indent="0" algn="r" defTabSz="457200">
              <a:lnSpc>
                <a:spcPct val="100000"/>
              </a:lnSpc>
              <a:buNone/>
            </a:pPr>
            <a:fld id="{6BEC3B0C-E0FE-40E1-AA00-51BA9DA7FD86}" type="slidenum">
              <a:rPr b="0" lang="en-US"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Picture with Caption">
    <p:bg>
      <p:bgPr>
        <a:solidFill>
          <a:srgbClr val="ffffff"/>
        </a:solidFill>
      </p:bgPr>
    </p:bg>
    <p:spTree>
      <p:nvGrpSpPr>
        <p:cNvPr id="1" name=""/>
        <p:cNvGrpSpPr/>
        <p:nvPr/>
      </p:nvGrpSpPr>
      <p:grpSpPr>
        <a:xfrm>
          <a:off x="0" y="0"/>
          <a:ext cx="0" cy="0"/>
          <a:chOff x="0" y="0"/>
          <a:chExt cx="0" cy="0"/>
        </a:xfrm>
      </p:grpSpPr>
      <p:sp>
        <p:nvSpPr>
          <p:cNvPr id="53" name="PlaceHolder 1"/>
          <p:cNvSpPr>
            <a:spLocks noGrp="1"/>
          </p:cNvSpPr>
          <p:nvPr>
            <p:ph type="title"/>
          </p:nvPr>
        </p:nvSpPr>
        <p:spPr>
          <a:xfrm>
            <a:off x="1792440" y="4800600"/>
            <a:ext cx="5486040" cy="566280"/>
          </a:xfrm>
          <a:prstGeom prst="rect">
            <a:avLst/>
          </a:prstGeom>
          <a:noFill/>
          <a:ln w="0">
            <a:noFill/>
          </a:ln>
        </p:spPr>
        <p:txBody>
          <a:bodyPr lIns="91440" rIns="91440" tIns="45720" bIns="45720" anchor="b">
            <a:noAutofit/>
          </a:bodyPr>
          <a:p>
            <a:pPr indent="0" defTabSz="457200">
              <a:lnSpc>
                <a:spcPct val="100000"/>
              </a:lnSpc>
              <a:buNone/>
            </a:pPr>
            <a:r>
              <a:rPr b="1" lang="en-US" sz="2000" strike="noStrike" u="none">
                <a:solidFill>
                  <a:schemeClr val="dk1"/>
                </a:solidFill>
                <a:effectLst/>
                <a:uFillTx/>
                <a:latin typeface="Calibri"/>
              </a:rPr>
              <a:t>Click to edit Master title style</a:t>
            </a:r>
            <a:endParaRPr b="0" lang="en-US" sz="2000" strike="noStrike" u="none">
              <a:solidFill>
                <a:schemeClr val="dk1"/>
              </a:solidFill>
              <a:effectLst/>
              <a:uFillTx/>
              <a:latin typeface="Calibri"/>
            </a:endParaRPr>
          </a:p>
        </p:txBody>
      </p:sp>
      <p:sp>
        <p:nvSpPr>
          <p:cNvPr id="54" name="PlaceHolder 2"/>
          <p:cNvSpPr>
            <a:spLocks noGrp="1"/>
          </p:cNvSpPr>
          <p:nvPr>
            <p:ph type="body"/>
          </p:nvPr>
        </p:nvSpPr>
        <p:spPr>
          <a:xfrm>
            <a:off x="1792440" y="612720"/>
            <a:ext cx="5486040" cy="4114440"/>
          </a:xfrm>
          <a:prstGeom prst="rect">
            <a:avLst/>
          </a:prstGeom>
          <a:noFill/>
          <a:ln w="0">
            <a:noFill/>
          </a:ln>
        </p:spPr>
        <p:txBody>
          <a:bodyPr lIns="90000" rIns="90000" tIns="45000" bIns="45000" anchor="t">
            <a:noAutofit/>
          </a:bodyPr>
          <a:p>
            <a:pPr marL="432000" indent="-324000">
              <a:spcBef>
                <a:spcPts val="1417"/>
              </a:spcBef>
              <a:buClr>
                <a:srgbClr val="000000"/>
              </a:buClr>
              <a:buSzPct val="45000"/>
              <a:buFont typeface="Wingdings" charset="2"/>
              <a:buChar char=""/>
            </a:pPr>
            <a:r>
              <a:rPr b="0" lang="en-US" sz="3200" strike="noStrike" u="none">
                <a:solidFill>
                  <a:schemeClr val="dk1"/>
                </a:solidFill>
                <a:effectLst/>
                <a:uFillTx/>
                <a:latin typeface="Calibri"/>
              </a:rPr>
              <a:t>Click to edit the outline text format</a:t>
            </a:r>
            <a:endParaRPr b="0" lang="en-US" sz="3200" strike="noStrike" u="none">
              <a:solidFill>
                <a:schemeClr val="dk1"/>
              </a:solidFill>
              <a:effectLst/>
              <a:uFillTx/>
              <a:latin typeface="Calibri"/>
            </a:endParaRPr>
          </a:p>
          <a:p>
            <a:pPr lvl="1" marL="864000" indent="-324000">
              <a:spcBef>
                <a:spcPts val="1134"/>
              </a:spcBef>
              <a:buClr>
                <a:srgbClr val="000000"/>
              </a:buClr>
              <a:buSzPct val="75000"/>
              <a:buFont typeface="Symbol" charset="2"/>
              <a:buChar char=""/>
            </a:pPr>
            <a:r>
              <a:rPr b="0" lang="en-US" sz="3200" strike="noStrike" u="none">
                <a:solidFill>
                  <a:schemeClr val="dk1"/>
                </a:solidFill>
                <a:effectLst/>
                <a:uFillTx/>
                <a:latin typeface="Calibri"/>
              </a:rPr>
              <a:t>Second Outline Level</a:t>
            </a:r>
            <a:endParaRPr b="0" lang="en-US" sz="3200" strike="noStrike" u="none">
              <a:solidFill>
                <a:schemeClr val="dk1"/>
              </a:solidFill>
              <a:effectLst/>
              <a:uFillTx/>
              <a:latin typeface="Calibri"/>
            </a:endParaRPr>
          </a:p>
          <a:p>
            <a:pPr lvl="2" marL="1296000" indent="-288000">
              <a:spcBef>
                <a:spcPts val="850"/>
              </a:spcBef>
              <a:buClr>
                <a:srgbClr val="000000"/>
              </a:buClr>
              <a:buSzPct val="45000"/>
              <a:buFont typeface="Wingdings" charset="2"/>
              <a:buChar char=""/>
            </a:pPr>
            <a:r>
              <a:rPr b="0" lang="en-US" sz="3200" strike="noStrike" u="none">
                <a:solidFill>
                  <a:schemeClr val="dk1"/>
                </a:solidFill>
                <a:effectLst/>
                <a:uFillTx/>
                <a:latin typeface="Calibri"/>
              </a:rPr>
              <a:t>Third Outline Level</a:t>
            </a:r>
            <a:endParaRPr b="0" lang="en-US" sz="3200" strike="noStrike" u="none">
              <a:solidFill>
                <a:schemeClr val="dk1"/>
              </a:solidFill>
              <a:effectLst/>
              <a:uFillTx/>
              <a:latin typeface="Calibri"/>
            </a:endParaRPr>
          </a:p>
          <a:p>
            <a:pPr lvl="3" marL="1728000" indent="-216000">
              <a:spcBef>
                <a:spcPts val="567"/>
              </a:spcBef>
              <a:buClr>
                <a:srgbClr val="000000"/>
              </a:buClr>
              <a:buSzPct val="75000"/>
              <a:buFont typeface="Symbol" charset="2"/>
              <a:buChar char=""/>
            </a:pPr>
            <a:r>
              <a:rPr b="0" lang="en-US" sz="3200" strike="noStrike" u="none">
                <a:solidFill>
                  <a:schemeClr val="dk1"/>
                </a:solidFill>
                <a:effectLst/>
                <a:uFillTx/>
                <a:latin typeface="Calibri"/>
              </a:rPr>
              <a:t>Fourth Outline Level</a:t>
            </a:r>
            <a:endParaRPr b="0" lang="en-US" sz="3200" strike="noStrike" u="none">
              <a:solidFill>
                <a:schemeClr val="dk1"/>
              </a:solidFill>
              <a:effectLst/>
              <a:uFillTx/>
              <a:latin typeface="Calibri"/>
            </a:endParaRPr>
          </a:p>
          <a:p>
            <a:pPr lvl="4" marL="2160000" indent="-216000">
              <a:spcBef>
                <a:spcPts val="283"/>
              </a:spcBef>
              <a:buClr>
                <a:srgbClr val="000000"/>
              </a:buClr>
              <a:buSzPct val="45000"/>
              <a:buFont typeface="Wingdings" charset="2"/>
              <a:buChar char=""/>
            </a:pPr>
            <a:r>
              <a:rPr b="0" lang="en-US" sz="3200" strike="noStrike" u="none">
                <a:solidFill>
                  <a:schemeClr val="dk1"/>
                </a:solidFill>
                <a:effectLst/>
                <a:uFillTx/>
                <a:latin typeface="Calibri"/>
              </a:rPr>
              <a:t>Fifth Outline Level</a:t>
            </a:r>
            <a:endParaRPr b="0" lang="en-US" sz="3200" strike="noStrike" u="none">
              <a:solidFill>
                <a:schemeClr val="dk1"/>
              </a:solidFill>
              <a:effectLst/>
              <a:uFillTx/>
              <a:latin typeface="Calibri"/>
            </a:endParaRPr>
          </a:p>
          <a:p>
            <a:pPr lvl="5" marL="2592000" indent="-216000">
              <a:spcBef>
                <a:spcPts val="283"/>
              </a:spcBef>
              <a:buClr>
                <a:srgbClr val="000000"/>
              </a:buClr>
              <a:buSzPct val="45000"/>
              <a:buFont typeface="Wingdings" charset="2"/>
              <a:buChar char=""/>
            </a:pPr>
            <a:r>
              <a:rPr b="0" lang="en-US" sz="3200" strike="noStrike" u="none">
                <a:solidFill>
                  <a:schemeClr val="dk1"/>
                </a:solidFill>
                <a:effectLst/>
                <a:uFillTx/>
                <a:latin typeface="Calibri"/>
              </a:rPr>
              <a:t>Sixth Outline Level</a:t>
            </a:r>
            <a:endParaRPr b="0" lang="en-US" sz="3200" strike="noStrike" u="none">
              <a:solidFill>
                <a:schemeClr val="dk1"/>
              </a:solidFill>
              <a:effectLst/>
              <a:uFillTx/>
              <a:latin typeface="Calibri"/>
            </a:endParaRPr>
          </a:p>
          <a:p>
            <a:pPr lvl="6" marL="3024000" indent="-216000">
              <a:spcBef>
                <a:spcPts val="283"/>
              </a:spcBef>
              <a:buClr>
                <a:srgbClr val="000000"/>
              </a:buClr>
              <a:buSzPct val="45000"/>
              <a:buFont typeface="Wingdings" charset="2"/>
              <a:buChar char=""/>
            </a:pPr>
            <a:r>
              <a:rPr b="0" lang="en-US" sz="3200" strike="noStrike" u="none">
                <a:solidFill>
                  <a:schemeClr val="dk1"/>
                </a:solidFill>
                <a:effectLst/>
                <a:uFillTx/>
                <a:latin typeface="Calibri"/>
              </a:rPr>
              <a:t>Seventh Outline Level</a:t>
            </a:r>
            <a:endParaRPr b="0" lang="en-US" sz="3200" strike="noStrike" u="none">
              <a:solidFill>
                <a:schemeClr val="dk1"/>
              </a:solidFill>
              <a:effectLst/>
              <a:uFillTx/>
              <a:latin typeface="Calibri"/>
            </a:endParaRPr>
          </a:p>
        </p:txBody>
      </p:sp>
      <p:sp>
        <p:nvSpPr>
          <p:cNvPr id="55" name="PlaceHolder 3"/>
          <p:cNvSpPr>
            <a:spLocks noGrp="1"/>
          </p:cNvSpPr>
          <p:nvPr>
            <p:ph type="body"/>
          </p:nvPr>
        </p:nvSpPr>
        <p:spPr>
          <a:xfrm>
            <a:off x="1792440" y="5367240"/>
            <a:ext cx="5486040" cy="804600"/>
          </a:xfrm>
          <a:prstGeom prst="rect">
            <a:avLst/>
          </a:prstGeom>
          <a:noFill/>
          <a:ln w="0">
            <a:noFill/>
          </a:ln>
        </p:spPr>
        <p:txBody>
          <a:bodyPr lIns="91440" rIns="91440" tIns="45720" bIns="45720" anchor="t">
            <a:noAutofit/>
          </a:bodyPr>
          <a:p>
            <a:pPr indent="0" defTabSz="457200">
              <a:lnSpc>
                <a:spcPct val="100000"/>
              </a:lnSpc>
              <a:spcBef>
                <a:spcPts val="281"/>
              </a:spcBef>
              <a:buNone/>
              <a:tabLst>
                <a:tab algn="l" pos="0"/>
              </a:tabLst>
            </a:pPr>
            <a:r>
              <a:rPr b="0" lang="en-US" sz="1400" strike="noStrike" u="none">
                <a:solidFill>
                  <a:schemeClr val="dk1"/>
                </a:solidFill>
                <a:effectLst/>
                <a:uFillTx/>
                <a:latin typeface="Calibri"/>
              </a:rPr>
              <a:t>Click to edit Master text styles</a:t>
            </a:r>
            <a:endParaRPr b="0" lang="en-US" sz="1400" strike="noStrike" u="none">
              <a:solidFill>
                <a:schemeClr val="dk1"/>
              </a:solidFill>
              <a:effectLst/>
              <a:uFillTx/>
              <a:latin typeface="Calibri"/>
            </a:endParaRPr>
          </a:p>
        </p:txBody>
      </p:sp>
      <p:sp>
        <p:nvSpPr>
          <p:cNvPr id="56" name="PlaceHolder 4"/>
          <p:cNvSpPr>
            <a:spLocks noGrp="1"/>
          </p:cNvSpPr>
          <p:nvPr>
            <p:ph type="dt" idx="31"/>
          </p:nvPr>
        </p:nvSpPr>
        <p:spPr>
          <a:xfrm>
            <a:off x="457200" y="6356520"/>
            <a:ext cx="2133360" cy="364680"/>
          </a:xfrm>
          <a:prstGeom prst="rect">
            <a:avLst/>
          </a:prstGeom>
          <a:noFill/>
          <a:ln w="0">
            <a:noFill/>
          </a:ln>
        </p:spPr>
        <p:txBody>
          <a:bodyPr lIns="91440" rIns="91440" tIns="45720" bIns="45720" anchor="ctr">
            <a:noAutofit/>
          </a:bodyPr>
          <a:lstStyle>
            <a:lvl1pPr indent="0" defTabSz="457200">
              <a:lnSpc>
                <a:spcPct val="100000"/>
              </a:lnSpc>
              <a:buNone/>
              <a:defRPr b="0" lang="en-US" sz="1200" strike="noStrike" u="none">
                <a:solidFill>
                  <a:schemeClr val="dk1">
                    <a:tint val="75000"/>
                  </a:schemeClr>
                </a:solidFill>
                <a:effectLst/>
                <a:uFillTx/>
                <a:latin typeface="Calibri"/>
              </a:defRPr>
            </a:lvl1pPr>
          </a:lstStyle>
          <a:p>
            <a:pPr indent="0" defTabSz="457200">
              <a:lnSpc>
                <a:spcPct val="100000"/>
              </a:lnSpc>
              <a:buNone/>
            </a:pPr>
            <a:r>
              <a:rPr b="0" lang="en-US"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57" name="PlaceHolder 5"/>
          <p:cNvSpPr>
            <a:spLocks noGrp="1"/>
          </p:cNvSpPr>
          <p:nvPr>
            <p:ph type="ftr" idx="32"/>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trike="noStrike" u="none">
                <a:solidFill>
                  <a:srgbClr val="000000"/>
                </a:solidFill>
                <a:effectLst/>
                <a:uFillTx/>
                <a:latin typeface="Times New Roman"/>
              </a:defRPr>
            </a:lvl1pPr>
          </a:lstStyle>
          <a:p>
            <a:pPr indent="0" algn="ctr">
              <a:buNone/>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58" name="PlaceHolder 6"/>
          <p:cNvSpPr>
            <a:spLocks noGrp="1"/>
          </p:cNvSpPr>
          <p:nvPr>
            <p:ph type="sldNum" idx="33"/>
          </p:nvPr>
        </p:nvSpPr>
        <p:spPr>
          <a:xfrm>
            <a:off x="6553080" y="6356520"/>
            <a:ext cx="2133360" cy="364680"/>
          </a:xfrm>
          <a:prstGeom prst="rect">
            <a:avLst/>
          </a:prstGeom>
          <a:noFill/>
          <a:ln w="0">
            <a:noFill/>
          </a:ln>
        </p:spPr>
        <p:txBody>
          <a:bodyPr lIns="91440" rIns="91440" tIns="45720" bIns="45720" anchor="ctr">
            <a:noAutofit/>
          </a:bodyPr>
          <a:lstStyle>
            <a:lvl1pPr indent="0" algn="r" defTabSz="457200">
              <a:lnSpc>
                <a:spcPct val="100000"/>
              </a:lnSpc>
              <a:buNone/>
              <a:defRPr b="0" lang="en-US" sz="1200" strike="noStrike" u="none">
                <a:solidFill>
                  <a:schemeClr val="dk1">
                    <a:tint val="75000"/>
                  </a:schemeClr>
                </a:solidFill>
                <a:effectLst/>
                <a:uFillTx/>
                <a:latin typeface="Calibri"/>
              </a:defRPr>
            </a:lvl1pPr>
          </a:lstStyle>
          <a:p>
            <a:pPr indent="0" algn="r" defTabSz="457200">
              <a:lnSpc>
                <a:spcPct val="100000"/>
              </a:lnSpc>
              <a:buNone/>
            </a:pPr>
            <a:fld id="{9F890FA3-D68C-4F0B-9E00-BD01D87308DE}" type="slidenum">
              <a:rPr b="0" lang="en-US"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vertTx" preserve="1">
  <p:cSld name="Title and Vertical Text">
    <p:bg>
      <p:bgPr>
        <a:solidFill>
          <a:srgbClr val="ffffff"/>
        </a:solidFill>
      </p:bgPr>
    </p:bg>
    <p:spTree>
      <p:nvGrpSpPr>
        <p:cNvPr id="1" name=""/>
        <p:cNvGrpSpPr/>
        <p:nvPr/>
      </p:nvGrpSpPr>
      <p:grpSpPr>
        <a:xfrm>
          <a:off x="0" y="0"/>
          <a:ext cx="0" cy="0"/>
          <a:chOff x="0" y="0"/>
          <a:chExt cx="0" cy="0"/>
        </a:xfrm>
      </p:grpSpPr>
      <p:sp>
        <p:nvSpPr>
          <p:cNvPr id="4" name="PlaceHolder 1"/>
          <p:cNvSpPr>
            <a:spLocks noGrp="1"/>
          </p:cNvSpPr>
          <p:nvPr>
            <p:ph type="title"/>
          </p:nvPr>
        </p:nvSpPr>
        <p:spPr>
          <a:xfrm>
            <a:off x="457200" y="274680"/>
            <a:ext cx="8229240" cy="1142640"/>
          </a:xfrm>
          <a:prstGeom prst="rect">
            <a:avLst/>
          </a:prstGeom>
          <a:noFill/>
          <a:ln w="0">
            <a:noFill/>
          </a:ln>
        </p:spPr>
        <p:txBody>
          <a:bodyPr lIns="91440" rIns="91440" tIns="45720" bIns="45720" anchor="ctr">
            <a:noAutofit/>
          </a:bodyPr>
          <a:p>
            <a:pPr indent="0" algn="ctr" defTabSz="457200">
              <a:lnSpc>
                <a:spcPct val="100000"/>
              </a:lnSpc>
              <a:buNone/>
            </a:pPr>
            <a:r>
              <a:rPr b="0" lang="en-US" sz="4400" strike="noStrike" u="none">
                <a:solidFill>
                  <a:schemeClr val="dk1"/>
                </a:solidFill>
                <a:effectLst/>
                <a:uFillTx/>
                <a:latin typeface="Calibri"/>
              </a:rPr>
              <a:t>Click to edit Master title style</a:t>
            </a:r>
            <a:endParaRPr b="0" lang="en-US" sz="4400" strike="noStrike" u="none">
              <a:solidFill>
                <a:schemeClr val="dk1"/>
              </a:solidFill>
              <a:effectLst/>
              <a:uFillTx/>
              <a:latin typeface="Calibri"/>
            </a:endParaRPr>
          </a:p>
        </p:txBody>
      </p:sp>
      <p:sp>
        <p:nvSpPr>
          <p:cNvPr id="5" name="PlaceHolder 2"/>
          <p:cNvSpPr>
            <a:spLocks noGrp="1"/>
          </p:cNvSpPr>
          <p:nvPr>
            <p:ph type="body"/>
          </p:nvPr>
        </p:nvSpPr>
        <p:spPr>
          <a:xfrm>
            <a:off x="457200" y="1600200"/>
            <a:ext cx="8229240" cy="4525560"/>
          </a:xfrm>
          <a:prstGeom prst="rect">
            <a:avLst/>
          </a:prstGeom>
          <a:noFill/>
          <a:ln w="0">
            <a:noFill/>
          </a:ln>
        </p:spPr>
        <p:txBody>
          <a:bodyPr lIns="91440" rIns="91440" tIns="45720" bIns="45720" anchor="t" vert="eaVert">
            <a:noAutofit/>
          </a:bodyPr>
          <a:p>
            <a:pPr marL="343080" indent="-343080" defTabSz="457200">
              <a:lnSpc>
                <a:spcPct val="100000"/>
              </a:lnSpc>
              <a:spcBef>
                <a:spcPts val="641"/>
              </a:spcBef>
              <a:buClr>
                <a:srgbClr val="000000"/>
              </a:buClr>
              <a:buFont typeface="Arial"/>
              <a:buChar char="•"/>
            </a:pPr>
            <a:r>
              <a:rPr b="0" lang="en-US" sz="3200" strike="noStrike" u="none">
                <a:solidFill>
                  <a:schemeClr val="dk1"/>
                </a:solidFill>
                <a:effectLst/>
                <a:uFillTx/>
                <a:latin typeface="Calibri"/>
              </a:rPr>
              <a:t>Click to edit Master text styles</a:t>
            </a:r>
            <a:endParaRPr b="0" lang="en-US" sz="3200" strike="noStrike" u="none">
              <a:solidFill>
                <a:schemeClr val="dk1"/>
              </a:solidFill>
              <a:effectLst/>
              <a:uFillTx/>
              <a:latin typeface="Calibri"/>
            </a:endParaRPr>
          </a:p>
          <a:p>
            <a:pPr lvl="1" marL="743040" indent="-285840" defTabSz="457200">
              <a:lnSpc>
                <a:spcPct val="100000"/>
              </a:lnSpc>
              <a:spcBef>
                <a:spcPts val="561"/>
              </a:spcBef>
              <a:buClr>
                <a:srgbClr val="000000"/>
              </a:buClr>
              <a:buFont typeface="Arial"/>
              <a:buChar char="–"/>
            </a:pPr>
            <a:r>
              <a:rPr b="0" lang="en-US" sz="2800" strike="noStrike" u="none">
                <a:solidFill>
                  <a:schemeClr val="dk1"/>
                </a:solidFill>
                <a:effectLst/>
                <a:uFillTx/>
                <a:latin typeface="Calibri"/>
              </a:rPr>
              <a:t>Second level</a:t>
            </a:r>
            <a:endParaRPr b="0" lang="en-US" sz="2800" strike="noStrike" u="none">
              <a:solidFill>
                <a:schemeClr val="dk1"/>
              </a:solidFill>
              <a:effectLst/>
              <a:uFillTx/>
              <a:latin typeface="Calibri"/>
            </a:endParaRPr>
          </a:p>
          <a:p>
            <a:pPr lvl="2" marL="1143000" indent="-228600" defTabSz="457200">
              <a:lnSpc>
                <a:spcPct val="100000"/>
              </a:lnSpc>
              <a:spcBef>
                <a:spcPts val="479"/>
              </a:spcBef>
              <a:buClr>
                <a:srgbClr val="000000"/>
              </a:buClr>
              <a:buFont typeface="Arial"/>
              <a:buChar char="•"/>
            </a:pPr>
            <a:r>
              <a:rPr b="0" lang="en-US" sz="2400" strike="noStrike" u="none">
                <a:solidFill>
                  <a:schemeClr val="dk1"/>
                </a:solidFill>
                <a:effectLst/>
                <a:uFillTx/>
                <a:latin typeface="Calibri"/>
              </a:rPr>
              <a:t>Third level</a:t>
            </a:r>
            <a:endParaRPr b="0" lang="en-US" sz="2400" strike="noStrike" u="none">
              <a:solidFill>
                <a:schemeClr val="dk1"/>
              </a:solidFill>
              <a:effectLst/>
              <a:uFillTx/>
              <a:latin typeface="Calibri"/>
            </a:endParaRPr>
          </a:p>
          <a:p>
            <a:pPr lvl="3" marL="1600200" indent="-228600" defTabSz="457200">
              <a:lnSpc>
                <a:spcPct val="100000"/>
              </a:lnSpc>
              <a:spcBef>
                <a:spcPts val="400"/>
              </a:spcBef>
              <a:buClr>
                <a:srgbClr val="000000"/>
              </a:buClr>
              <a:buFont typeface="Arial"/>
              <a:buChar char="–"/>
            </a:pPr>
            <a:r>
              <a:rPr b="0" lang="en-US" sz="2000" strike="noStrike" u="none">
                <a:solidFill>
                  <a:schemeClr val="dk1"/>
                </a:solidFill>
                <a:effectLst/>
                <a:uFillTx/>
                <a:latin typeface="Calibri"/>
              </a:rPr>
              <a:t>Fourth level</a:t>
            </a:r>
            <a:endParaRPr b="0" lang="en-US" sz="2000" strike="noStrike" u="none">
              <a:solidFill>
                <a:schemeClr val="dk1"/>
              </a:solidFill>
              <a:effectLst/>
              <a:uFillTx/>
              <a:latin typeface="Calibri"/>
            </a:endParaRPr>
          </a:p>
          <a:p>
            <a:pPr lvl="4" marL="2057400" indent="-228600" defTabSz="457200">
              <a:lnSpc>
                <a:spcPct val="100000"/>
              </a:lnSpc>
              <a:spcBef>
                <a:spcPts val="400"/>
              </a:spcBef>
              <a:buClr>
                <a:srgbClr val="000000"/>
              </a:buClr>
              <a:buFont typeface="Arial"/>
              <a:buChar char="»"/>
            </a:pPr>
            <a:r>
              <a:rPr b="0" lang="en-US" sz="2000" strike="noStrike" u="none">
                <a:solidFill>
                  <a:schemeClr val="dk1"/>
                </a:solidFill>
                <a:effectLst/>
                <a:uFillTx/>
                <a:latin typeface="Calibri"/>
              </a:rPr>
              <a:t>Fifth level</a:t>
            </a:r>
            <a:endParaRPr b="0" lang="en-US" sz="2000" strike="noStrike" u="none">
              <a:solidFill>
                <a:schemeClr val="dk1"/>
              </a:solidFill>
              <a:effectLst/>
              <a:uFillTx/>
              <a:latin typeface="Calibri"/>
            </a:endParaRPr>
          </a:p>
        </p:txBody>
      </p:sp>
      <p:sp>
        <p:nvSpPr>
          <p:cNvPr id="6" name="PlaceHolder 3"/>
          <p:cNvSpPr>
            <a:spLocks noGrp="1"/>
          </p:cNvSpPr>
          <p:nvPr>
            <p:ph type="dt" idx="4"/>
          </p:nvPr>
        </p:nvSpPr>
        <p:spPr>
          <a:xfrm>
            <a:off x="457200" y="6356520"/>
            <a:ext cx="2133360" cy="364680"/>
          </a:xfrm>
          <a:prstGeom prst="rect">
            <a:avLst/>
          </a:prstGeom>
          <a:noFill/>
          <a:ln w="0">
            <a:noFill/>
          </a:ln>
        </p:spPr>
        <p:txBody>
          <a:bodyPr lIns="91440" rIns="91440" tIns="45720" bIns="45720" anchor="ctr">
            <a:noAutofit/>
          </a:bodyPr>
          <a:lstStyle>
            <a:lvl1pPr indent="0" defTabSz="457200">
              <a:lnSpc>
                <a:spcPct val="100000"/>
              </a:lnSpc>
              <a:buNone/>
              <a:defRPr b="0" lang="en-US" sz="1200" strike="noStrike" u="none">
                <a:solidFill>
                  <a:schemeClr val="dk1">
                    <a:tint val="75000"/>
                  </a:schemeClr>
                </a:solidFill>
                <a:effectLst/>
                <a:uFillTx/>
                <a:latin typeface="Calibri"/>
              </a:defRPr>
            </a:lvl1pPr>
          </a:lstStyle>
          <a:p>
            <a:pPr indent="0" defTabSz="457200">
              <a:lnSpc>
                <a:spcPct val="100000"/>
              </a:lnSpc>
              <a:buNone/>
            </a:pPr>
            <a:r>
              <a:rPr b="0" lang="en-US"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7" name="PlaceHolder 4"/>
          <p:cNvSpPr>
            <a:spLocks noGrp="1"/>
          </p:cNvSpPr>
          <p:nvPr>
            <p:ph type="ftr" idx="5"/>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trike="noStrike" u="none">
                <a:solidFill>
                  <a:srgbClr val="000000"/>
                </a:solidFill>
                <a:effectLst/>
                <a:uFillTx/>
                <a:latin typeface="Times New Roman"/>
              </a:defRPr>
            </a:lvl1pPr>
          </a:lstStyle>
          <a:p>
            <a:pPr indent="0" algn="ctr">
              <a:buNone/>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8" name="PlaceHolder 5"/>
          <p:cNvSpPr>
            <a:spLocks noGrp="1"/>
          </p:cNvSpPr>
          <p:nvPr>
            <p:ph type="sldNum" idx="6"/>
          </p:nvPr>
        </p:nvSpPr>
        <p:spPr>
          <a:xfrm>
            <a:off x="6553080" y="6356520"/>
            <a:ext cx="2133360" cy="364680"/>
          </a:xfrm>
          <a:prstGeom prst="rect">
            <a:avLst/>
          </a:prstGeom>
          <a:noFill/>
          <a:ln w="0">
            <a:noFill/>
          </a:ln>
        </p:spPr>
        <p:txBody>
          <a:bodyPr lIns="91440" rIns="91440" tIns="45720" bIns="45720" anchor="ctr">
            <a:noAutofit/>
          </a:bodyPr>
          <a:lstStyle>
            <a:lvl1pPr indent="0" algn="r" defTabSz="457200">
              <a:lnSpc>
                <a:spcPct val="100000"/>
              </a:lnSpc>
              <a:buNone/>
              <a:defRPr b="0" lang="en-US" sz="1200" strike="noStrike" u="none">
                <a:solidFill>
                  <a:schemeClr val="dk1">
                    <a:tint val="75000"/>
                  </a:schemeClr>
                </a:solidFill>
                <a:effectLst/>
                <a:uFillTx/>
                <a:latin typeface="Calibri"/>
              </a:defRPr>
            </a:lvl1pPr>
          </a:lstStyle>
          <a:p>
            <a:pPr indent="0" algn="r" defTabSz="457200">
              <a:lnSpc>
                <a:spcPct val="100000"/>
              </a:lnSpc>
              <a:buNone/>
            </a:pPr>
            <a:fld id="{F4EC7696-CCEA-4F83-BACA-4D511EC8D705}" type="slidenum">
              <a:rPr b="0" lang="en-US"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vertTitleAndTx" preserve="1">
  <p:cSld name="Vertical Title and Text">
    <p:bg>
      <p:bgPr>
        <a:solidFill>
          <a:srgbClr val="ffffff"/>
        </a:solidFill>
      </p:bgPr>
    </p:bg>
    <p:spTree>
      <p:nvGrpSpPr>
        <p:cNvPr id="1" name=""/>
        <p:cNvGrpSpPr/>
        <p:nvPr/>
      </p:nvGrpSpPr>
      <p:grpSpPr>
        <a:xfrm>
          <a:off x="0" y="0"/>
          <a:ext cx="0" cy="0"/>
          <a:chOff x="0" y="0"/>
          <a:chExt cx="0" cy="0"/>
        </a:xfrm>
      </p:grpSpPr>
      <p:sp>
        <p:nvSpPr>
          <p:cNvPr id="9" name="PlaceHolder 1"/>
          <p:cNvSpPr>
            <a:spLocks noGrp="1"/>
          </p:cNvSpPr>
          <p:nvPr>
            <p:ph type="title"/>
          </p:nvPr>
        </p:nvSpPr>
        <p:spPr>
          <a:xfrm>
            <a:off x="6629400" y="274680"/>
            <a:ext cx="2057040" cy="5851080"/>
          </a:xfrm>
          <a:prstGeom prst="rect">
            <a:avLst/>
          </a:prstGeom>
          <a:noFill/>
          <a:ln w="0">
            <a:noFill/>
          </a:ln>
        </p:spPr>
        <p:txBody>
          <a:bodyPr lIns="91440" rIns="91440" tIns="45720" bIns="45720" anchor="ctr" vert="eaVert">
            <a:noAutofit/>
          </a:bodyPr>
          <a:p>
            <a:pPr indent="0" algn="ctr" defTabSz="457200">
              <a:lnSpc>
                <a:spcPct val="100000"/>
              </a:lnSpc>
              <a:buNone/>
            </a:pPr>
            <a:r>
              <a:rPr b="0" lang="en-US" sz="4400" strike="noStrike" u="none">
                <a:solidFill>
                  <a:schemeClr val="dk1"/>
                </a:solidFill>
                <a:effectLst/>
                <a:uFillTx/>
                <a:latin typeface="Calibri"/>
              </a:rPr>
              <a:t>Click to edit Master title style</a:t>
            </a:r>
            <a:endParaRPr b="0" lang="en-US" sz="4400" strike="noStrike" u="none">
              <a:solidFill>
                <a:schemeClr val="dk1"/>
              </a:solidFill>
              <a:effectLst/>
              <a:uFillTx/>
              <a:latin typeface="Calibri"/>
            </a:endParaRPr>
          </a:p>
        </p:txBody>
      </p:sp>
      <p:sp>
        <p:nvSpPr>
          <p:cNvPr id="10" name="PlaceHolder 2"/>
          <p:cNvSpPr>
            <a:spLocks noGrp="1"/>
          </p:cNvSpPr>
          <p:nvPr>
            <p:ph type="body"/>
          </p:nvPr>
        </p:nvSpPr>
        <p:spPr>
          <a:xfrm>
            <a:off x="457200" y="274680"/>
            <a:ext cx="6019560" cy="5851080"/>
          </a:xfrm>
          <a:prstGeom prst="rect">
            <a:avLst/>
          </a:prstGeom>
          <a:noFill/>
          <a:ln w="0">
            <a:noFill/>
          </a:ln>
        </p:spPr>
        <p:txBody>
          <a:bodyPr lIns="91440" rIns="91440" tIns="45720" bIns="45720" anchor="t" vert="eaVert">
            <a:noAutofit/>
          </a:bodyPr>
          <a:p>
            <a:pPr marL="343080" indent="-343080" defTabSz="457200">
              <a:lnSpc>
                <a:spcPct val="100000"/>
              </a:lnSpc>
              <a:spcBef>
                <a:spcPts val="641"/>
              </a:spcBef>
              <a:buClr>
                <a:srgbClr val="000000"/>
              </a:buClr>
              <a:buFont typeface="Arial"/>
              <a:buChar char="•"/>
            </a:pPr>
            <a:r>
              <a:rPr b="0" lang="en-US" sz="3200" strike="noStrike" u="none">
                <a:solidFill>
                  <a:schemeClr val="dk1"/>
                </a:solidFill>
                <a:effectLst/>
                <a:uFillTx/>
                <a:latin typeface="Calibri"/>
              </a:rPr>
              <a:t>Click to edit Master text styles</a:t>
            </a:r>
            <a:endParaRPr b="0" lang="en-US" sz="3200" strike="noStrike" u="none">
              <a:solidFill>
                <a:schemeClr val="dk1"/>
              </a:solidFill>
              <a:effectLst/>
              <a:uFillTx/>
              <a:latin typeface="Calibri"/>
            </a:endParaRPr>
          </a:p>
          <a:p>
            <a:pPr lvl="1" marL="743040" indent="-285840" defTabSz="457200">
              <a:lnSpc>
                <a:spcPct val="100000"/>
              </a:lnSpc>
              <a:spcBef>
                <a:spcPts val="561"/>
              </a:spcBef>
              <a:buClr>
                <a:srgbClr val="000000"/>
              </a:buClr>
              <a:buFont typeface="Arial"/>
              <a:buChar char="–"/>
            </a:pPr>
            <a:r>
              <a:rPr b="0" lang="en-US" sz="2800" strike="noStrike" u="none">
                <a:solidFill>
                  <a:schemeClr val="dk1"/>
                </a:solidFill>
                <a:effectLst/>
                <a:uFillTx/>
                <a:latin typeface="Calibri"/>
              </a:rPr>
              <a:t>Second level</a:t>
            </a:r>
            <a:endParaRPr b="0" lang="en-US" sz="2800" strike="noStrike" u="none">
              <a:solidFill>
                <a:schemeClr val="dk1"/>
              </a:solidFill>
              <a:effectLst/>
              <a:uFillTx/>
              <a:latin typeface="Calibri"/>
            </a:endParaRPr>
          </a:p>
          <a:p>
            <a:pPr lvl="2" marL="1143000" indent="-228600" defTabSz="457200">
              <a:lnSpc>
                <a:spcPct val="100000"/>
              </a:lnSpc>
              <a:spcBef>
                <a:spcPts val="479"/>
              </a:spcBef>
              <a:buClr>
                <a:srgbClr val="000000"/>
              </a:buClr>
              <a:buFont typeface="Arial"/>
              <a:buChar char="•"/>
            </a:pPr>
            <a:r>
              <a:rPr b="0" lang="en-US" sz="2400" strike="noStrike" u="none">
                <a:solidFill>
                  <a:schemeClr val="dk1"/>
                </a:solidFill>
                <a:effectLst/>
                <a:uFillTx/>
                <a:latin typeface="Calibri"/>
              </a:rPr>
              <a:t>Third level</a:t>
            </a:r>
            <a:endParaRPr b="0" lang="en-US" sz="2400" strike="noStrike" u="none">
              <a:solidFill>
                <a:schemeClr val="dk1"/>
              </a:solidFill>
              <a:effectLst/>
              <a:uFillTx/>
              <a:latin typeface="Calibri"/>
            </a:endParaRPr>
          </a:p>
          <a:p>
            <a:pPr lvl="3" marL="1600200" indent="-228600" defTabSz="457200">
              <a:lnSpc>
                <a:spcPct val="100000"/>
              </a:lnSpc>
              <a:spcBef>
                <a:spcPts val="400"/>
              </a:spcBef>
              <a:buClr>
                <a:srgbClr val="000000"/>
              </a:buClr>
              <a:buFont typeface="Arial"/>
              <a:buChar char="–"/>
            </a:pPr>
            <a:r>
              <a:rPr b="0" lang="en-US" sz="2000" strike="noStrike" u="none">
                <a:solidFill>
                  <a:schemeClr val="dk1"/>
                </a:solidFill>
                <a:effectLst/>
                <a:uFillTx/>
                <a:latin typeface="Calibri"/>
              </a:rPr>
              <a:t>Fourth level</a:t>
            </a:r>
            <a:endParaRPr b="0" lang="en-US" sz="2000" strike="noStrike" u="none">
              <a:solidFill>
                <a:schemeClr val="dk1"/>
              </a:solidFill>
              <a:effectLst/>
              <a:uFillTx/>
              <a:latin typeface="Calibri"/>
            </a:endParaRPr>
          </a:p>
          <a:p>
            <a:pPr lvl="4" marL="2057400" indent="-228600" defTabSz="457200">
              <a:lnSpc>
                <a:spcPct val="100000"/>
              </a:lnSpc>
              <a:spcBef>
                <a:spcPts val="400"/>
              </a:spcBef>
              <a:buClr>
                <a:srgbClr val="000000"/>
              </a:buClr>
              <a:buFont typeface="Arial"/>
              <a:buChar char="»"/>
            </a:pPr>
            <a:r>
              <a:rPr b="0" lang="en-US" sz="2000" strike="noStrike" u="none">
                <a:solidFill>
                  <a:schemeClr val="dk1"/>
                </a:solidFill>
                <a:effectLst/>
                <a:uFillTx/>
                <a:latin typeface="Calibri"/>
              </a:rPr>
              <a:t>Fifth level</a:t>
            </a:r>
            <a:endParaRPr b="0" lang="en-US" sz="2000" strike="noStrike" u="none">
              <a:solidFill>
                <a:schemeClr val="dk1"/>
              </a:solidFill>
              <a:effectLst/>
              <a:uFillTx/>
              <a:latin typeface="Calibri"/>
            </a:endParaRPr>
          </a:p>
        </p:txBody>
      </p:sp>
      <p:sp>
        <p:nvSpPr>
          <p:cNvPr id="11" name="PlaceHolder 3"/>
          <p:cNvSpPr>
            <a:spLocks noGrp="1"/>
          </p:cNvSpPr>
          <p:nvPr>
            <p:ph type="dt" idx="7"/>
          </p:nvPr>
        </p:nvSpPr>
        <p:spPr>
          <a:xfrm>
            <a:off x="457200" y="6356520"/>
            <a:ext cx="2133360" cy="364680"/>
          </a:xfrm>
          <a:prstGeom prst="rect">
            <a:avLst/>
          </a:prstGeom>
          <a:noFill/>
          <a:ln w="0">
            <a:noFill/>
          </a:ln>
        </p:spPr>
        <p:txBody>
          <a:bodyPr lIns="91440" rIns="91440" tIns="45720" bIns="45720" anchor="ctr">
            <a:noAutofit/>
          </a:bodyPr>
          <a:lstStyle>
            <a:lvl1pPr indent="0" defTabSz="457200">
              <a:lnSpc>
                <a:spcPct val="100000"/>
              </a:lnSpc>
              <a:buNone/>
              <a:defRPr b="0" lang="en-US" sz="1200" strike="noStrike" u="none">
                <a:solidFill>
                  <a:schemeClr val="dk1">
                    <a:tint val="75000"/>
                  </a:schemeClr>
                </a:solidFill>
                <a:effectLst/>
                <a:uFillTx/>
                <a:latin typeface="Calibri"/>
              </a:defRPr>
            </a:lvl1pPr>
          </a:lstStyle>
          <a:p>
            <a:pPr indent="0" defTabSz="457200">
              <a:lnSpc>
                <a:spcPct val="100000"/>
              </a:lnSpc>
              <a:buNone/>
            </a:pPr>
            <a:r>
              <a:rPr b="0" lang="en-US"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12" name="PlaceHolder 4"/>
          <p:cNvSpPr>
            <a:spLocks noGrp="1"/>
          </p:cNvSpPr>
          <p:nvPr>
            <p:ph type="ftr" idx="8"/>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trike="noStrike" u="none">
                <a:solidFill>
                  <a:srgbClr val="000000"/>
                </a:solidFill>
                <a:effectLst/>
                <a:uFillTx/>
                <a:latin typeface="Times New Roman"/>
              </a:defRPr>
            </a:lvl1pPr>
          </a:lstStyle>
          <a:p>
            <a:pPr indent="0" algn="ctr">
              <a:buNone/>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13" name="PlaceHolder 5"/>
          <p:cNvSpPr>
            <a:spLocks noGrp="1"/>
          </p:cNvSpPr>
          <p:nvPr>
            <p:ph type="sldNum" idx="9"/>
          </p:nvPr>
        </p:nvSpPr>
        <p:spPr>
          <a:xfrm>
            <a:off x="6553080" y="6356520"/>
            <a:ext cx="2133360" cy="364680"/>
          </a:xfrm>
          <a:prstGeom prst="rect">
            <a:avLst/>
          </a:prstGeom>
          <a:noFill/>
          <a:ln w="0">
            <a:noFill/>
          </a:ln>
        </p:spPr>
        <p:txBody>
          <a:bodyPr lIns="91440" rIns="91440" tIns="45720" bIns="45720" anchor="ctr">
            <a:noAutofit/>
          </a:bodyPr>
          <a:lstStyle>
            <a:lvl1pPr indent="0" algn="r" defTabSz="457200">
              <a:lnSpc>
                <a:spcPct val="100000"/>
              </a:lnSpc>
              <a:buNone/>
              <a:defRPr b="0" lang="en-US" sz="1200" strike="noStrike" u="none">
                <a:solidFill>
                  <a:schemeClr val="dk1">
                    <a:tint val="75000"/>
                  </a:schemeClr>
                </a:solidFill>
                <a:effectLst/>
                <a:uFillTx/>
                <a:latin typeface="Calibri"/>
              </a:defRPr>
            </a:lvl1pPr>
          </a:lstStyle>
          <a:p>
            <a:pPr indent="0" algn="r" defTabSz="457200">
              <a:lnSpc>
                <a:spcPct val="100000"/>
              </a:lnSpc>
              <a:buNone/>
            </a:pPr>
            <a:fld id="{FA1EB490-E9B8-4CC2-8806-F5DF80F661F5}" type="slidenum">
              <a:rPr b="0" lang="en-US"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and Content">
    <p:bg>
      <p:bgPr>
        <a:solidFill>
          <a:srgbClr val="ffffff"/>
        </a:solidFill>
      </p:bgPr>
    </p:bg>
    <p:spTree>
      <p:nvGrpSpPr>
        <p:cNvPr id="1" name=""/>
        <p:cNvGrpSpPr/>
        <p:nvPr/>
      </p:nvGrpSpPr>
      <p:grpSpPr>
        <a:xfrm>
          <a:off x="0" y="0"/>
          <a:ext cx="0" cy="0"/>
          <a:chOff x="0" y="0"/>
          <a:chExt cx="0" cy="0"/>
        </a:xfrm>
      </p:grpSpPr>
      <p:sp>
        <p:nvSpPr>
          <p:cNvPr id="14" name="PlaceHolder 1"/>
          <p:cNvSpPr>
            <a:spLocks noGrp="1"/>
          </p:cNvSpPr>
          <p:nvPr>
            <p:ph type="title"/>
          </p:nvPr>
        </p:nvSpPr>
        <p:spPr>
          <a:xfrm>
            <a:off x="457200" y="274680"/>
            <a:ext cx="8229240" cy="1142640"/>
          </a:xfrm>
          <a:prstGeom prst="rect">
            <a:avLst/>
          </a:prstGeom>
          <a:noFill/>
          <a:ln w="0">
            <a:noFill/>
          </a:ln>
        </p:spPr>
        <p:txBody>
          <a:bodyPr lIns="91440" rIns="91440" tIns="45720" bIns="45720" anchor="ctr">
            <a:noAutofit/>
          </a:bodyPr>
          <a:p>
            <a:pPr indent="0" algn="ctr" defTabSz="457200">
              <a:lnSpc>
                <a:spcPct val="100000"/>
              </a:lnSpc>
              <a:buNone/>
            </a:pPr>
            <a:r>
              <a:rPr b="0" lang="en-US" sz="4400" strike="noStrike" u="none">
                <a:solidFill>
                  <a:schemeClr val="dk1"/>
                </a:solidFill>
                <a:effectLst/>
                <a:uFillTx/>
                <a:latin typeface="Calibri"/>
              </a:rPr>
              <a:t>Click to edit Master title style</a:t>
            </a:r>
            <a:endParaRPr b="0" lang="en-US" sz="4400" strike="noStrike" u="none">
              <a:solidFill>
                <a:schemeClr val="dk1"/>
              </a:solidFill>
              <a:effectLst/>
              <a:uFillTx/>
              <a:latin typeface="Calibri"/>
            </a:endParaRPr>
          </a:p>
        </p:txBody>
      </p:sp>
      <p:sp>
        <p:nvSpPr>
          <p:cNvPr id="15" name="PlaceHolder 2"/>
          <p:cNvSpPr>
            <a:spLocks noGrp="1"/>
          </p:cNvSpPr>
          <p:nvPr>
            <p:ph type="body"/>
          </p:nvPr>
        </p:nvSpPr>
        <p:spPr>
          <a:xfrm>
            <a:off x="457200" y="1600200"/>
            <a:ext cx="8229240" cy="4525560"/>
          </a:xfrm>
          <a:prstGeom prst="rect">
            <a:avLst/>
          </a:prstGeom>
          <a:noFill/>
          <a:ln w="0">
            <a:noFill/>
          </a:ln>
        </p:spPr>
        <p:txBody>
          <a:bodyPr lIns="91440" rIns="91440" tIns="45720" bIns="45720" anchor="t">
            <a:noAutofit/>
          </a:bodyPr>
          <a:p>
            <a:pPr marL="343080" indent="-343080" defTabSz="457200">
              <a:lnSpc>
                <a:spcPct val="100000"/>
              </a:lnSpc>
              <a:spcBef>
                <a:spcPts val="641"/>
              </a:spcBef>
              <a:buClr>
                <a:srgbClr val="000000"/>
              </a:buClr>
              <a:buFont typeface="Arial"/>
              <a:buChar char="•"/>
            </a:pPr>
            <a:r>
              <a:rPr b="0" lang="en-US" sz="3200" strike="noStrike" u="none">
                <a:solidFill>
                  <a:schemeClr val="dk1"/>
                </a:solidFill>
                <a:effectLst/>
                <a:uFillTx/>
                <a:latin typeface="Calibri"/>
              </a:rPr>
              <a:t>Click to edit Master text styles</a:t>
            </a:r>
            <a:endParaRPr b="0" lang="en-US" sz="3200" strike="noStrike" u="none">
              <a:solidFill>
                <a:schemeClr val="dk1"/>
              </a:solidFill>
              <a:effectLst/>
              <a:uFillTx/>
              <a:latin typeface="Calibri"/>
            </a:endParaRPr>
          </a:p>
          <a:p>
            <a:pPr lvl="1" marL="743040" indent="-285840" defTabSz="457200">
              <a:lnSpc>
                <a:spcPct val="100000"/>
              </a:lnSpc>
              <a:spcBef>
                <a:spcPts val="561"/>
              </a:spcBef>
              <a:buClr>
                <a:srgbClr val="000000"/>
              </a:buClr>
              <a:buFont typeface="Arial"/>
              <a:buChar char="–"/>
            </a:pPr>
            <a:r>
              <a:rPr b="0" lang="en-US" sz="2800" strike="noStrike" u="none">
                <a:solidFill>
                  <a:schemeClr val="dk1"/>
                </a:solidFill>
                <a:effectLst/>
                <a:uFillTx/>
                <a:latin typeface="Calibri"/>
              </a:rPr>
              <a:t>Second level</a:t>
            </a:r>
            <a:endParaRPr b="0" lang="en-US" sz="2800" strike="noStrike" u="none">
              <a:solidFill>
                <a:schemeClr val="dk1"/>
              </a:solidFill>
              <a:effectLst/>
              <a:uFillTx/>
              <a:latin typeface="Calibri"/>
            </a:endParaRPr>
          </a:p>
          <a:p>
            <a:pPr lvl="2" marL="1143000" indent="-228600" defTabSz="457200">
              <a:lnSpc>
                <a:spcPct val="100000"/>
              </a:lnSpc>
              <a:spcBef>
                <a:spcPts val="479"/>
              </a:spcBef>
              <a:buClr>
                <a:srgbClr val="000000"/>
              </a:buClr>
              <a:buFont typeface="Arial"/>
              <a:buChar char="•"/>
            </a:pPr>
            <a:r>
              <a:rPr b="0" lang="en-US" sz="2400" strike="noStrike" u="none">
                <a:solidFill>
                  <a:schemeClr val="dk1"/>
                </a:solidFill>
                <a:effectLst/>
                <a:uFillTx/>
                <a:latin typeface="Calibri"/>
              </a:rPr>
              <a:t>Third level</a:t>
            </a:r>
            <a:endParaRPr b="0" lang="en-US" sz="2400" strike="noStrike" u="none">
              <a:solidFill>
                <a:schemeClr val="dk1"/>
              </a:solidFill>
              <a:effectLst/>
              <a:uFillTx/>
              <a:latin typeface="Calibri"/>
            </a:endParaRPr>
          </a:p>
          <a:p>
            <a:pPr lvl="3" marL="1600200" indent="-228600" defTabSz="457200">
              <a:lnSpc>
                <a:spcPct val="100000"/>
              </a:lnSpc>
              <a:spcBef>
                <a:spcPts val="400"/>
              </a:spcBef>
              <a:buClr>
                <a:srgbClr val="000000"/>
              </a:buClr>
              <a:buFont typeface="Arial"/>
              <a:buChar char="–"/>
            </a:pPr>
            <a:r>
              <a:rPr b="0" lang="en-US" sz="2000" strike="noStrike" u="none">
                <a:solidFill>
                  <a:schemeClr val="dk1"/>
                </a:solidFill>
                <a:effectLst/>
                <a:uFillTx/>
                <a:latin typeface="Calibri"/>
              </a:rPr>
              <a:t>Fourth level</a:t>
            </a:r>
            <a:endParaRPr b="0" lang="en-US" sz="2000" strike="noStrike" u="none">
              <a:solidFill>
                <a:schemeClr val="dk1"/>
              </a:solidFill>
              <a:effectLst/>
              <a:uFillTx/>
              <a:latin typeface="Calibri"/>
            </a:endParaRPr>
          </a:p>
          <a:p>
            <a:pPr lvl="4" marL="2057400" indent="-228600" defTabSz="457200">
              <a:lnSpc>
                <a:spcPct val="100000"/>
              </a:lnSpc>
              <a:spcBef>
                <a:spcPts val="400"/>
              </a:spcBef>
              <a:buClr>
                <a:srgbClr val="000000"/>
              </a:buClr>
              <a:buFont typeface="Arial"/>
              <a:buChar char="»"/>
            </a:pPr>
            <a:r>
              <a:rPr b="0" lang="en-US" sz="2000" strike="noStrike" u="none">
                <a:solidFill>
                  <a:schemeClr val="dk1"/>
                </a:solidFill>
                <a:effectLst/>
                <a:uFillTx/>
                <a:latin typeface="Calibri"/>
              </a:rPr>
              <a:t>Fifth level</a:t>
            </a:r>
            <a:endParaRPr b="0" lang="en-US" sz="2000" strike="noStrike" u="none">
              <a:solidFill>
                <a:schemeClr val="dk1"/>
              </a:solidFill>
              <a:effectLst/>
              <a:uFillTx/>
              <a:latin typeface="Calibri"/>
            </a:endParaRPr>
          </a:p>
        </p:txBody>
      </p:sp>
      <p:sp>
        <p:nvSpPr>
          <p:cNvPr id="16" name="PlaceHolder 3"/>
          <p:cNvSpPr>
            <a:spLocks noGrp="1"/>
          </p:cNvSpPr>
          <p:nvPr>
            <p:ph type="dt" idx="10"/>
          </p:nvPr>
        </p:nvSpPr>
        <p:spPr>
          <a:xfrm>
            <a:off x="457200" y="6356520"/>
            <a:ext cx="2133360" cy="364680"/>
          </a:xfrm>
          <a:prstGeom prst="rect">
            <a:avLst/>
          </a:prstGeom>
          <a:noFill/>
          <a:ln w="0">
            <a:noFill/>
          </a:ln>
        </p:spPr>
        <p:txBody>
          <a:bodyPr lIns="91440" rIns="91440" tIns="45720" bIns="45720" anchor="ctr">
            <a:noAutofit/>
          </a:bodyPr>
          <a:lstStyle>
            <a:lvl1pPr indent="0" defTabSz="457200">
              <a:lnSpc>
                <a:spcPct val="100000"/>
              </a:lnSpc>
              <a:buNone/>
              <a:defRPr b="0" lang="en-US" sz="1200" strike="noStrike" u="none">
                <a:solidFill>
                  <a:schemeClr val="dk1">
                    <a:tint val="75000"/>
                  </a:schemeClr>
                </a:solidFill>
                <a:effectLst/>
                <a:uFillTx/>
                <a:latin typeface="Calibri"/>
              </a:defRPr>
            </a:lvl1pPr>
          </a:lstStyle>
          <a:p>
            <a:pPr indent="0" defTabSz="457200">
              <a:lnSpc>
                <a:spcPct val="100000"/>
              </a:lnSpc>
              <a:buNone/>
            </a:pPr>
            <a:r>
              <a:rPr b="0" lang="en-US"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17" name="PlaceHolder 4"/>
          <p:cNvSpPr>
            <a:spLocks noGrp="1"/>
          </p:cNvSpPr>
          <p:nvPr>
            <p:ph type="ftr" idx="11"/>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trike="noStrike" u="none">
                <a:solidFill>
                  <a:srgbClr val="000000"/>
                </a:solidFill>
                <a:effectLst/>
                <a:uFillTx/>
                <a:latin typeface="Times New Roman"/>
              </a:defRPr>
            </a:lvl1pPr>
          </a:lstStyle>
          <a:p>
            <a:pPr indent="0" algn="ctr">
              <a:buNone/>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18" name="PlaceHolder 5"/>
          <p:cNvSpPr>
            <a:spLocks noGrp="1"/>
          </p:cNvSpPr>
          <p:nvPr>
            <p:ph type="sldNum" idx="12"/>
          </p:nvPr>
        </p:nvSpPr>
        <p:spPr>
          <a:xfrm>
            <a:off x="6553080" y="6356520"/>
            <a:ext cx="2133360" cy="364680"/>
          </a:xfrm>
          <a:prstGeom prst="rect">
            <a:avLst/>
          </a:prstGeom>
          <a:noFill/>
          <a:ln w="0">
            <a:noFill/>
          </a:ln>
        </p:spPr>
        <p:txBody>
          <a:bodyPr lIns="91440" rIns="91440" tIns="45720" bIns="45720" anchor="ctr">
            <a:noAutofit/>
          </a:bodyPr>
          <a:lstStyle>
            <a:lvl1pPr indent="0" algn="r" defTabSz="457200">
              <a:lnSpc>
                <a:spcPct val="100000"/>
              </a:lnSpc>
              <a:buNone/>
              <a:defRPr b="0" lang="en-US" sz="1200" strike="noStrike" u="none">
                <a:solidFill>
                  <a:schemeClr val="dk1">
                    <a:tint val="75000"/>
                  </a:schemeClr>
                </a:solidFill>
                <a:effectLst/>
                <a:uFillTx/>
                <a:latin typeface="Calibri"/>
              </a:defRPr>
            </a:lvl1pPr>
          </a:lstStyle>
          <a:p>
            <a:pPr indent="0" algn="r" defTabSz="457200">
              <a:lnSpc>
                <a:spcPct val="100000"/>
              </a:lnSpc>
              <a:buNone/>
            </a:pPr>
            <a:fld id="{654A9FB4-6D27-4D6E-A8D2-98C061DC9354}" type="slidenum">
              <a:rPr b="0" lang="en-US"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Section Header">
    <p:bg>
      <p:bgPr>
        <a:solidFill>
          <a:srgbClr val="ffffff"/>
        </a:solidFill>
      </p:bgPr>
    </p:bg>
    <p:spTree>
      <p:nvGrpSpPr>
        <p:cNvPr id="1" name=""/>
        <p:cNvGrpSpPr/>
        <p:nvPr/>
      </p:nvGrpSpPr>
      <p:grpSpPr>
        <a:xfrm>
          <a:off x="0" y="0"/>
          <a:ext cx="0" cy="0"/>
          <a:chOff x="0" y="0"/>
          <a:chExt cx="0" cy="0"/>
        </a:xfrm>
      </p:grpSpPr>
      <p:sp>
        <p:nvSpPr>
          <p:cNvPr id="19" name="PlaceHolder 1"/>
          <p:cNvSpPr>
            <a:spLocks noGrp="1"/>
          </p:cNvSpPr>
          <p:nvPr>
            <p:ph type="title"/>
          </p:nvPr>
        </p:nvSpPr>
        <p:spPr>
          <a:xfrm>
            <a:off x="722160" y="4406760"/>
            <a:ext cx="7772040" cy="1361880"/>
          </a:xfrm>
          <a:prstGeom prst="rect">
            <a:avLst/>
          </a:prstGeom>
          <a:noFill/>
          <a:ln w="0">
            <a:noFill/>
          </a:ln>
        </p:spPr>
        <p:txBody>
          <a:bodyPr lIns="91440" rIns="91440" tIns="45720" bIns="45720" anchor="t">
            <a:noAutofit/>
          </a:bodyPr>
          <a:p>
            <a:pPr indent="0" defTabSz="457200">
              <a:lnSpc>
                <a:spcPct val="100000"/>
              </a:lnSpc>
              <a:buNone/>
            </a:pPr>
            <a:r>
              <a:rPr b="1" lang="en-US" sz="4000" strike="noStrike" u="none" cap="all">
                <a:solidFill>
                  <a:schemeClr val="dk1"/>
                </a:solidFill>
                <a:effectLst/>
                <a:uFillTx/>
                <a:latin typeface="Calibri"/>
              </a:rPr>
              <a:t>Click to edit Master title style</a:t>
            </a:r>
            <a:endParaRPr b="0" lang="en-US" sz="4000" strike="noStrike" u="none">
              <a:solidFill>
                <a:schemeClr val="dk1"/>
              </a:solidFill>
              <a:effectLst/>
              <a:uFillTx/>
              <a:latin typeface="Calibri"/>
            </a:endParaRPr>
          </a:p>
        </p:txBody>
      </p:sp>
      <p:sp>
        <p:nvSpPr>
          <p:cNvPr id="20" name="PlaceHolder 2"/>
          <p:cNvSpPr>
            <a:spLocks noGrp="1"/>
          </p:cNvSpPr>
          <p:nvPr>
            <p:ph type="body"/>
          </p:nvPr>
        </p:nvSpPr>
        <p:spPr>
          <a:xfrm>
            <a:off x="722160" y="2906640"/>
            <a:ext cx="7772040" cy="1499760"/>
          </a:xfrm>
          <a:prstGeom prst="rect">
            <a:avLst/>
          </a:prstGeom>
          <a:noFill/>
          <a:ln w="0">
            <a:noFill/>
          </a:ln>
        </p:spPr>
        <p:txBody>
          <a:bodyPr lIns="91440" rIns="91440" tIns="45720" bIns="45720" anchor="b">
            <a:noAutofit/>
          </a:bodyPr>
          <a:p>
            <a:pPr indent="0" defTabSz="457200">
              <a:lnSpc>
                <a:spcPct val="100000"/>
              </a:lnSpc>
              <a:spcBef>
                <a:spcPts val="400"/>
              </a:spcBef>
              <a:buNone/>
              <a:tabLst>
                <a:tab algn="l" pos="0"/>
              </a:tabLst>
            </a:pPr>
            <a:r>
              <a:rPr b="0" lang="en-US" sz="2000" strike="noStrike" u="none">
                <a:solidFill>
                  <a:schemeClr val="dk1">
                    <a:tint val="75000"/>
                  </a:schemeClr>
                </a:solidFill>
                <a:effectLst/>
                <a:uFillTx/>
                <a:latin typeface="Calibri"/>
              </a:rPr>
              <a:t>Click to edit Master text styles</a:t>
            </a:r>
            <a:endParaRPr b="0" lang="en-US" sz="2000" strike="noStrike" u="none">
              <a:solidFill>
                <a:schemeClr val="dk1"/>
              </a:solidFill>
              <a:effectLst/>
              <a:uFillTx/>
              <a:latin typeface="Calibri"/>
            </a:endParaRPr>
          </a:p>
        </p:txBody>
      </p:sp>
      <p:sp>
        <p:nvSpPr>
          <p:cNvPr id="21" name="PlaceHolder 3"/>
          <p:cNvSpPr>
            <a:spLocks noGrp="1"/>
          </p:cNvSpPr>
          <p:nvPr>
            <p:ph type="dt" idx="13"/>
          </p:nvPr>
        </p:nvSpPr>
        <p:spPr>
          <a:xfrm>
            <a:off x="457200" y="6356520"/>
            <a:ext cx="2133360" cy="364680"/>
          </a:xfrm>
          <a:prstGeom prst="rect">
            <a:avLst/>
          </a:prstGeom>
          <a:noFill/>
          <a:ln w="0">
            <a:noFill/>
          </a:ln>
        </p:spPr>
        <p:txBody>
          <a:bodyPr lIns="91440" rIns="91440" tIns="45720" bIns="45720" anchor="ctr">
            <a:noAutofit/>
          </a:bodyPr>
          <a:lstStyle>
            <a:lvl1pPr indent="0" defTabSz="457200">
              <a:lnSpc>
                <a:spcPct val="100000"/>
              </a:lnSpc>
              <a:buNone/>
              <a:defRPr b="0" lang="en-US" sz="1200" strike="noStrike" u="none">
                <a:solidFill>
                  <a:schemeClr val="dk1">
                    <a:tint val="75000"/>
                  </a:schemeClr>
                </a:solidFill>
                <a:effectLst/>
                <a:uFillTx/>
                <a:latin typeface="Calibri"/>
              </a:defRPr>
            </a:lvl1pPr>
          </a:lstStyle>
          <a:p>
            <a:pPr indent="0" defTabSz="457200">
              <a:lnSpc>
                <a:spcPct val="100000"/>
              </a:lnSpc>
              <a:buNone/>
            </a:pPr>
            <a:r>
              <a:rPr b="0" lang="en-US"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22" name="PlaceHolder 4"/>
          <p:cNvSpPr>
            <a:spLocks noGrp="1"/>
          </p:cNvSpPr>
          <p:nvPr>
            <p:ph type="ftr" idx="14"/>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trike="noStrike" u="none">
                <a:solidFill>
                  <a:srgbClr val="000000"/>
                </a:solidFill>
                <a:effectLst/>
                <a:uFillTx/>
                <a:latin typeface="Times New Roman"/>
              </a:defRPr>
            </a:lvl1pPr>
          </a:lstStyle>
          <a:p>
            <a:pPr indent="0" algn="ctr">
              <a:buNone/>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23" name="PlaceHolder 5"/>
          <p:cNvSpPr>
            <a:spLocks noGrp="1"/>
          </p:cNvSpPr>
          <p:nvPr>
            <p:ph type="sldNum" idx="15"/>
          </p:nvPr>
        </p:nvSpPr>
        <p:spPr>
          <a:xfrm>
            <a:off x="6553080" y="6356520"/>
            <a:ext cx="2133360" cy="364680"/>
          </a:xfrm>
          <a:prstGeom prst="rect">
            <a:avLst/>
          </a:prstGeom>
          <a:noFill/>
          <a:ln w="0">
            <a:noFill/>
          </a:ln>
        </p:spPr>
        <p:txBody>
          <a:bodyPr lIns="91440" rIns="91440" tIns="45720" bIns="45720" anchor="ctr">
            <a:noAutofit/>
          </a:bodyPr>
          <a:lstStyle>
            <a:lvl1pPr indent="0" algn="r" defTabSz="457200">
              <a:lnSpc>
                <a:spcPct val="100000"/>
              </a:lnSpc>
              <a:buNone/>
              <a:defRPr b="0" lang="en-US" sz="1200" strike="noStrike" u="none">
                <a:solidFill>
                  <a:schemeClr val="dk1">
                    <a:tint val="75000"/>
                  </a:schemeClr>
                </a:solidFill>
                <a:effectLst/>
                <a:uFillTx/>
                <a:latin typeface="Calibri"/>
              </a:defRPr>
            </a:lvl1pPr>
          </a:lstStyle>
          <a:p>
            <a:pPr indent="0" algn="r" defTabSz="457200">
              <a:lnSpc>
                <a:spcPct val="100000"/>
              </a:lnSpc>
              <a:buNone/>
            </a:pPr>
            <a:fld id="{FE166992-F5EA-45D7-8AC2-1AA019BECAAA}" type="slidenum">
              <a:rPr b="0" lang="en-US"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wo Content">
    <p:bg>
      <p:bgPr>
        <a:solidFill>
          <a:srgbClr val="ffffff"/>
        </a:solidFill>
      </p:bgPr>
    </p:bg>
    <p:spTree>
      <p:nvGrpSpPr>
        <p:cNvPr id="1" name=""/>
        <p:cNvGrpSpPr/>
        <p:nvPr/>
      </p:nvGrpSpPr>
      <p:grpSpPr>
        <a:xfrm>
          <a:off x="0" y="0"/>
          <a:ext cx="0" cy="0"/>
          <a:chOff x="0" y="0"/>
          <a:chExt cx="0" cy="0"/>
        </a:xfrm>
      </p:grpSpPr>
      <p:sp>
        <p:nvSpPr>
          <p:cNvPr id="24" name="PlaceHolder 1"/>
          <p:cNvSpPr>
            <a:spLocks noGrp="1"/>
          </p:cNvSpPr>
          <p:nvPr>
            <p:ph type="title"/>
          </p:nvPr>
        </p:nvSpPr>
        <p:spPr>
          <a:xfrm>
            <a:off x="457200" y="274680"/>
            <a:ext cx="8229240" cy="1142640"/>
          </a:xfrm>
          <a:prstGeom prst="rect">
            <a:avLst/>
          </a:prstGeom>
          <a:noFill/>
          <a:ln w="0">
            <a:noFill/>
          </a:ln>
        </p:spPr>
        <p:txBody>
          <a:bodyPr lIns="91440" rIns="91440" tIns="45720" bIns="45720" anchor="ctr">
            <a:noAutofit/>
          </a:bodyPr>
          <a:p>
            <a:pPr indent="0" algn="ctr" defTabSz="457200">
              <a:lnSpc>
                <a:spcPct val="100000"/>
              </a:lnSpc>
              <a:buNone/>
            </a:pPr>
            <a:r>
              <a:rPr b="0" lang="en-US" sz="4400" strike="noStrike" u="none">
                <a:solidFill>
                  <a:schemeClr val="dk1"/>
                </a:solidFill>
                <a:effectLst/>
                <a:uFillTx/>
                <a:latin typeface="Calibri"/>
              </a:rPr>
              <a:t>Click to edit Master title style</a:t>
            </a:r>
            <a:endParaRPr b="0" lang="en-US" sz="4400" strike="noStrike" u="none">
              <a:solidFill>
                <a:schemeClr val="dk1"/>
              </a:solidFill>
              <a:effectLst/>
              <a:uFillTx/>
              <a:latin typeface="Calibri"/>
            </a:endParaRPr>
          </a:p>
        </p:txBody>
      </p:sp>
      <p:sp>
        <p:nvSpPr>
          <p:cNvPr id="25" name="PlaceHolder 2"/>
          <p:cNvSpPr>
            <a:spLocks noGrp="1"/>
          </p:cNvSpPr>
          <p:nvPr>
            <p:ph type="body"/>
          </p:nvPr>
        </p:nvSpPr>
        <p:spPr>
          <a:xfrm>
            <a:off x="457200" y="1600200"/>
            <a:ext cx="4038120" cy="4525560"/>
          </a:xfrm>
          <a:prstGeom prst="rect">
            <a:avLst/>
          </a:prstGeom>
          <a:noFill/>
          <a:ln w="0">
            <a:noFill/>
          </a:ln>
        </p:spPr>
        <p:txBody>
          <a:bodyPr lIns="91440" rIns="91440" tIns="45720" bIns="45720" anchor="t">
            <a:noAutofit/>
          </a:bodyPr>
          <a:p>
            <a:pPr marL="343080" indent="-343080" defTabSz="457200">
              <a:lnSpc>
                <a:spcPct val="100000"/>
              </a:lnSpc>
              <a:spcBef>
                <a:spcPts val="561"/>
              </a:spcBef>
              <a:buClr>
                <a:srgbClr val="000000"/>
              </a:buClr>
              <a:buFont typeface="Arial"/>
              <a:buChar char="•"/>
            </a:pPr>
            <a:r>
              <a:rPr b="0" lang="en-US" sz="2800" strike="noStrike" u="none">
                <a:solidFill>
                  <a:schemeClr val="dk1"/>
                </a:solidFill>
                <a:effectLst/>
                <a:uFillTx/>
                <a:latin typeface="Calibri"/>
              </a:rPr>
              <a:t>Click to edit Master text styles</a:t>
            </a:r>
            <a:endParaRPr b="0" lang="en-US" sz="2800" strike="noStrike" u="none">
              <a:solidFill>
                <a:schemeClr val="dk1"/>
              </a:solidFill>
              <a:effectLst/>
              <a:uFillTx/>
              <a:latin typeface="Calibri"/>
            </a:endParaRPr>
          </a:p>
          <a:p>
            <a:pPr lvl="1" marL="743040" indent="-285840" defTabSz="457200">
              <a:lnSpc>
                <a:spcPct val="100000"/>
              </a:lnSpc>
              <a:spcBef>
                <a:spcPts val="479"/>
              </a:spcBef>
              <a:buClr>
                <a:srgbClr val="000000"/>
              </a:buClr>
              <a:buFont typeface="Arial"/>
              <a:buChar char="–"/>
            </a:pPr>
            <a:r>
              <a:rPr b="0" lang="en-US" sz="2400" strike="noStrike" u="none">
                <a:solidFill>
                  <a:schemeClr val="dk1"/>
                </a:solidFill>
                <a:effectLst/>
                <a:uFillTx/>
                <a:latin typeface="Calibri"/>
              </a:rPr>
              <a:t>Second level</a:t>
            </a:r>
            <a:endParaRPr b="0" lang="en-US" sz="2400" strike="noStrike" u="none">
              <a:solidFill>
                <a:schemeClr val="dk1"/>
              </a:solidFill>
              <a:effectLst/>
              <a:uFillTx/>
              <a:latin typeface="Calibri"/>
            </a:endParaRPr>
          </a:p>
          <a:p>
            <a:pPr lvl="2" marL="1143000" indent="-228600" defTabSz="457200">
              <a:lnSpc>
                <a:spcPct val="100000"/>
              </a:lnSpc>
              <a:spcBef>
                <a:spcPts val="400"/>
              </a:spcBef>
              <a:buClr>
                <a:srgbClr val="000000"/>
              </a:buClr>
              <a:buFont typeface="Arial"/>
              <a:buChar char="•"/>
            </a:pPr>
            <a:r>
              <a:rPr b="0" lang="en-US" sz="2000" strike="noStrike" u="none">
                <a:solidFill>
                  <a:schemeClr val="dk1"/>
                </a:solidFill>
                <a:effectLst/>
                <a:uFillTx/>
                <a:latin typeface="Calibri"/>
              </a:rPr>
              <a:t>Third level</a:t>
            </a:r>
            <a:endParaRPr b="0" lang="en-US" sz="2000" strike="noStrike" u="none">
              <a:solidFill>
                <a:schemeClr val="dk1"/>
              </a:solidFill>
              <a:effectLst/>
              <a:uFillTx/>
              <a:latin typeface="Calibri"/>
            </a:endParaRPr>
          </a:p>
          <a:p>
            <a:pPr lvl="3" marL="1600200" indent="-228600" defTabSz="457200">
              <a:lnSpc>
                <a:spcPct val="100000"/>
              </a:lnSpc>
              <a:spcBef>
                <a:spcPts val="360"/>
              </a:spcBef>
              <a:buClr>
                <a:srgbClr val="000000"/>
              </a:buClr>
              <a:buFont typeface="Arial"/>
              <a:buChar char="–"/>
            </a:pPr>
            <a:r>
              <a:rPr b="0" lang="en-US" sz="1800" strike="noStrike" u="none">
                <a:solidFill>
                  <a:schemeClr val="dk1"/>
                </a:solidFill>
                <a:effectLst/>
                <a:uFillTx/>
                <a:latin typeface="Calibri"/>
              </a:rPr>
              <a:t>Fourth level</a:t>
            </a:r>
            <a:endParaRPr b="0" lang="en-US" sz="1800" strike="noStrike" u="none">
              <a:solidFill>
                <a:schemeClr val="dk1"/>
              </a:solidFill>
              <a:effectLst/>
              <a:uFillTx/>
              <a:latin typeface="Calibri"/>
            </a:endParaRPr>
          </a:p>
          <a:p>
            <a:pPr lvl="4" marL="2057400" indent="-228600" defTabSz="457200">
              <a:lnSpc>
                <a:spcPct val="100000"/>
              </a:lnSpc>
              <a:spcBef>
                <a:spcPts val="360"/>
              </a:spcBef>
              <a:buClr>
                <a:srgbClr val="000000"/>
              </a:buClr>
              <a:buFont typeface="Arial"/>
              <a:buChar char="»"/>
            </a:pPr>
            <a:r>
              <a:rPr b="0" lang="en-US" sz="1800" strike="noStrike" u="none">
                <a:solidFill>
                  <a:schemeClr val="dk1"/>
                </a:solidFill>
                <a:effectLst/>
                <a:uFillTx/>
                <a:latin typeface="Calibri"/>
              </a:rPr>
              <a:t>Fifth level</a:t>
            </a:r>
            <a:endParaRPr b="0" lang="en-US" sz="1800" strike="noStrike" u="none">
              <a:solidFill>
                <a:schemeClr val="dk1"/>
              </a:solidFill>
              <a:effectLst/>
              <a:uFillTx/>
              <a:latin typeface="Calibri"/>
            </a:endParaRPr>
          </a:p>
        </p:txBody>
      </p:sp>
      <p:sp>
        <p:nvSpPr>
          <p:cNvPr id="26" name="PlaceHolder 3"/>
          <p:cNvSpPr>
            <a:spLocks noGrp="1"/>
          </p:cNvSpPr>
          <p:nvPr>
            <p:ph type="body"/>
          </p:nvPr>
        </p:nvSpPr>
        <p:spPr>
          <a:xfrm>
            <a:off x="4648320" y="1600200"/>
            <a:ext cx="4038120" cy="4525560"/>
          </a:xfrm>
          <a:prstGeom prst="rect">
            <a:avLst/>
          </a:prstGeom>
          <a:noFill/>
          <a:ln w="0">
            <a:noFill/>
          </a:ln>
        </p:spPr>
        <p:txBody>
          <a:bodyPr lIns="91440" rIns="91440" tIns="45720" bIns="45720" anchor="t">
            <a:noAutofit/>
          </a:bodyPr>
          <a:p>
            <a:pPr marL="343080" indent="-343080" defTabSz="457200">
              <a:lnSpc>
                <a:spcPct val="100000"/>
              </a:lnSpc>
              <a:spcBef>
                <a:spcPts val="561"/>
              </a:spcBef>
              <a:buClr>
                <a:srgbClr val="000000"/>
              </a:buClr>
              <a:buFont typeface="Arial"/>
              <a:buChar char="•"/>
            </a:pPr>
            <a:r>
              <a:rPr b="0" lang="en-US" sz="2800" strike="noStrike" u="none">
                <a:solidFill>
                  <a:schemeClr val="dk1"/>
                </a:solidFill>
                <a:effectLst/>
                <a:uFillTx/>
                <a:latin typeface="Calibri"/>
              </a:rPr>
              <a:t>Click to edit Master text styles</a:t>
            </a:r>
            <a:endParaRPr b="0" lang="en-US" sz="2800" strike="noStrike" u="none">
              <a:solidFill>
                <a:schemeClr val="dk1"/>
              </a:solidFill>
              <a:effectLst/>
              <a:uFillTx/>
              <a:latin typeface="Calibri"/>
            </a:endParaRPr>
          </a:p>
          <a:p>
            <a:pPr lvl="1" marL="743040" indent="-285840" defTabSz="457200">
              <a:lnSpc>
                <a:spcPct val="100000"/>
              </a:lnSpc>
              <a:spcBef>
                <a:spcPts val="479"/>
              </a:spcBef>
              <a:buClr>
                <a:srgbClr val="000000"/>
              </a:buClr>
              <a:buFont typeface="Arial"/>
              <a:buChar char="–"/>
            </a:pPr>
            <a:r>
              <a:rPr b="0" lang="en-US" sz="2400" strike="noStrike" u="none">
                <a:solidFill>
                  <a:schemeClr val="dk1"/>
                </a:solidFill>
                <a:effectLst/>
                <a:uFillTx/>
                <a:latin typeface="Calibri"/>
              </a:rPr>
              <a:t>Second level</a:t>
            </a:r>
            <a:endParaRPr b="0" lang="en-US" sz="2400" strike="noStrike" u="none">
              <a:solidFill>
                <a:schemeClr val="dk1"/>
              </a:solidFill>
              <a:effectLst/>
              <a:uFillTx/>
              <a:latin typeface="Calibri"/>
            </a:endParaRPr>
          </a:p>
          <a:p>
            <a:pPr lvl="2" marL="1143000" indent="-228600" defTabSz="457200">
              <a:lnSpc>
                <a:spcPct val="100000"/>
              </a:lnSpc>
              <a:spcBef>
                <a:spcPts val="400"/>
              </a:spcBef>
              <a:buClr>
                <a:srgbClr val="000000"/>
              </a:buClr>
              <a:buFont typeface="Arial"/>
              <a:buChar char="•"/>
            </a:pPr>
            <a:r>
              <a:rPr b="0" lang="en-US" sz="2000" strike="noStrike" u="none">
                <a:solidFill>
                  <a:schemeClr val="dk1"/>
                </a:solidFill>
                <a:effectLst/>
                <a:uFillTx/>
                <a:latin typeface="Calibri"/>
              </a:rPr>
              <a:t>Third level</a:t>
            </a:r>
            <a:endParaRPr b="0" lang="en-US" sz="2000" strike="noStrike" u="none">
              <a:solidFill>
                <a:schemeClr val="dk1"/>
              </a:solidFill>
              <a:effectLst/>
              <a:uFillTx/>
              <a:latin typeface="Calibri"/>
            </a:endParaRPr>
          </a:p>
          <a:p>
            <a:pPr lvl="3" marL="1600200" indent="-228600" defTabSz="457200">
              <a:lnSpc>
                <a:spcPct val="100000"/>
              </a:lnSpc>
              <a:spcBef>
                <a:spcPts val="360"/>
              </a:spcBef>
              <a:buClr>
                <a:srgbClr val="000000"/>
              </a:buClr>
              <a:buFont typeface="Arial"/>
              <a:buChar char="–"/>
            </a:pPr>
            <a:r>
              <a:rPr b="0" lang="en-US" sz="1800" strike="noStrike" u="none">
                <a:solidFill>
                  <a:schemeClr val="dk1"/>
                </a:solidFill>
                <a:effectLst/>
                <a:uFillTx/>
                <a:latin typeface="Calibri"/>
              </a:rPr>
              <a:t>Fourth level</a:t>
            </a:r>
            <a:endParaRPr b="0" lang="en-US" sz="1800" strike="noStrike" u="none">
              <a:solidFill>
                <a:schemeClr val="dk1"/>
              </a:solidFill>
              <a:effectLst/>
              <a:uFillTx/>
              <a:latin typeface="Calibri"/>
            </a:endParaRPr>
          </a:p>
          <a:p>
            <a:pPr lvl="4" marL="2057400" indent="-228600" defTabSz="457200">
              <a:lnSpc>
                <a:spcPct val="100000"/>
              </a:lnSpc>
              <a:spcBef>
                <a:spcPts val="360"/>
              </a:spcBef>
              <a:buClr>
                <a:srgbClr val="000000"/>
              </a:buClr>
              <a:buFont typeface="Arial"/>
              <a:buChar char="»"/>
            </a:pPr>
            <a:r>
              <a:rPr b="0" lang="en-US" sz="1800" strike="noStrike" u="none">
                <a:solidFill>
                  <a:schemeClr val="dk1"/>
                </a:solidFill>
                <a:effectLst/>
                <a:uFillTx/>
                <a:latin typeface="Calibri"/>
              </a:rPr>
              <a:t>Fifth level</a:t>
            </a:r>
            <a:endParaRPr b="0" lang="en-US" sz="1800" strike="noStrike" u="none">
              <a:solidFill>
                <a:schemeClr val="dk1"/>
              </a:solidFill>
              <a:effectLst/>
              <a:uFillTx/>
              <a:latin typeface="Calibri"/>
            </a:endParaRPr>
          </a:p>
        </p:txBody>
      </p:sp>
      <p:sp>
        <p:nvSpPr>
          <p:cNvPr id="27" name="PlaceHolder 4"/>
          <p:cNvSpPr>
            <a:spLocks noGrp="1"/>
          </p:cNvSpPr>
          <p:nvPr>
            <p:ph type="dt" idx="16"/>
          </p:nvPr>
        </p:nvSpPr>
        <p:spPr>
          <a:xfrm>
            <a:off x="457200" y="6356520"/>
            <a:ext cx="2133360" cy="364680"/>
          </a:xfrm>
          <a:prstGeom prst="rect">
            <a:avLst/>
          </a:prstGeom>
          <a:noFill/>
          <a:ln w="0">
            <a:noFill/>
          </a:ln>
        </p:spPr>
        <p:txBody>
          <a:bodyPr lIns="91440" rIns="91440" tIns="45720" bIns="45720" anchor="ctr">
            <a:noAutofit/>
          </a:bodyPr>
          <a:lstStyle>
            <a:lvl1pPr indent="0" defTabSz="457200">
              <a:lnSpc>
                <a:spcPct val="100000"/>
              </a:lnSpc>
              <a:buNone/>
              <a:defRPr b="0" lang="en-US" sz="1200" strike="noStrike" u="none">
                <a:solidFill>
                  <a:schemeClr val="dk1">
                    <a:tint val="75000"/>
                  </a:schemeClr>
                </a:solidFill>
                <a:effectLst/>
                <a:uFillTx/>
                <a:latin typeface="Calibri"/>
              </a:defRPr>
            </a:lvl1pPr>
          </a:lstStyle>
          <a:p>
            <a:pPr indent="0" defTabSz="457200">
              <a:lnSpc>
                <a:spcPct val="100000"/>
              </a:lnSpc>
              <a:buNone/>
            </a:pPr>
            <a:r>
              <a:rPr b="0" lang="en-US"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28" name="PlaceHolder 5"/>
          <p:cNvSpPr>
            <a:spLocks noGrp="1"/>
          </p:cNvSpPr>
          <p:nvPr>
            <p:ph type="ftr" idx="17"/>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trike="noStrike" u="none">
                <a:solidFill>
                  <a:srgbClr val="000000"/>
                </a:solidFill>
                <a:effectLst/>
                <a:uFillTx/>
                <a:latin typeface="Times New Roman"/>
              </a:defRPr>
            </a:lvl1pPr>
          </a:lstStyle>
          <a:p>
            <a:pPr indent="0" algn="ctr">
              <a:buNone/>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29" name="PlaceHolder 6"/>
          <p:cNvSpPr>
            <a:spLocks noGrp="1"/>
          </p:cNvSpPr>
          <p:nvPr>
            <p:ph type="sldNum" idx="18"/>
          </p:nvPr>
        </p:nvSpPr>
        <p:spPr>
          <a:xfrm>
            <a:off x="6553080" y="6356520"/>
            <a:ext cx="2133360" cy="364680"/>
          </a:xfrm>
          <a:prstGeom prst="rect">
            <a:avLst/>
          </a:prstGeom>
          <a:noFill/>
          <a:ln w="0">
            <a:noFill/>
          </a:ln>
        </p:spPr>
        <p:txBody>
          <a:bodyPr lIns="91440" rIns="91440" tIns="45720" bIns="45720" anchor="ctr">
            <a:noAutofit/>
          </a:bodyPr>
          <a:lstStyle>
            <a:lvl1pPr indent="0" algn="r" defTabSz="457200">
              <a:lnSpc>
                <a:spcPct val="100000"/>
              </a:lnSpc>
              <a:buNone/>
              <a:defRPr b="0" lang="en-US" sz="1200" strike="noStrike" u="none">
                <a:solidFill>
                  <a:schemeClr val="dk1">
                    <a:tint val="75000"/>
                  </a:schemeClr>
                </a:solidFill>
                <a:effectLst/>
                <a:uFillTx/>
                <a:latin typeface="Calibri"/>
              </a:defRPr>
            </a:lvl1pPr>
          </a:lstStyle>
          <a:p>
            <a:pPr indent="0" algn="r" defTabSz="457200">
              <a:lnSpc>
                <a:spcPct val="100000"/>
              </a:lnSpc>
              <a:buNone/>
            </a:pPr>
            <a:fld id="{35D17938-77BE-40FB-912A-B16D2CEEA052}" type="slidenum">
              <a:rPr b="0" lang="en-US"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mparison">
    <p:bg>
      <p:bgPr>
        <a:solidFill>
          <a:srgbClr val="ffffff"/>
        </a:solidFill>
      </p:bgPr>
    </p:bg>
    <p:spTree>
      <p:nvGrpSpPr>
        <p:cNvPr id="1" name=""/>
        <p:cNvGrpSpPr/>
        <p:nvPr/>
      </p:nvGrpSpPr>
      <p:grpSpPr>
        <a:xfrm>
          <a:off x="0" y="0"/>
          <a:ext cx="0" cy="0"/>
          <a:chOff x="0" y="0"/>
          <a:chExt cx="0" cy="0"/>
        </a:xfrm>
      </p:grpSpPr>
      <p:sp>
        <p:nvSpPr>
          <p:cNvPr id="30" name="PlaceHolder 1"/>
          <p:cNvSpPr>
            <a:spLocks noGrp="1"/>
          </p:cNvSpPr>
          <p:nvPr>
            <p:ph type="title"/>
          </p:nvPr>
        </p:nvSpPr>
        <p:spPr>
          <a:xfrm>
            <a:off x="457200" y="274680"/>
            <a:ext cx="8229240" cy="1142640"/>
          </a:xfrm>
          <a:prstGeom prst="rect">
            <a:avLst/>
          </a:prstGeom>
          <a:noFill/>
          <a:ln w="0">
            <a:noFill/>
          </a:ln>
        </p:spPr>
        <p:txBody>
          <a:bodyPr lIns="91440" rIns="91440" tIns="45720" bIns="45720" anchor="ctr">
            <a:noAutofit/>
          </a:bodyPr>
          <a:p>
            <a:pPr indent="0" algn="ctr" defTabSz="457200">
              <a:lnSpc>
                <a:spcPct val="100000"/>
              </a:lnSpc>
              <a:buNone/>
            </a:pPr>
            <a:r>
              <a:rPr b="0" lang="en-US" sz="4400" strike="noStrike" u="none">
                <a:solidFill>
                  <a:schemeClr val="dk1"/>
                </a:solidFill>
                <a:effectLst/>
                <a:uFillTx/>
                <a:latin typeface="Calibri"/>
              </a:rPr>
              <a:t>Click to edit Master title style</a:t>
            </a:r>
            <a:endParaRPr b="0" lang="en-US" sz="4400" strike="noStrike" u="none">
              <a:solidFill>
                <a:schemeClr val="dk1"/>
              </a:solidFill>
              <a:effectLst/>
              <a:uFillTx/>
              <a:latin typeface="Calibri"/>
            </a:endParaRPr>
          </a:p>
        </p:txBody>
      </p:sp>
      <p:sp>
        <p:nvSpPr>
          <p:cNvPr id="31" name="PlaceHolder 2"/>
          <p:cNvSpPr>
            <a:spLocks noGrp="1"/>
          </p:cNvSpPr>
          <p:nvPr>
            <p:ph type="body"/>
          </p:nvPr>
        </p:nvSpPr>
        <p:spPr>
          <a:xfrm>
            <a:off x="457200" y="1535040"/>
            <a:ext cx="4039920" cy="639360"/>
          </a:xfrm>
          <a:prstGeom prst="rect">
            <a:avLst/>
          </a:prstGeom>
          <a:noFill/>
          <a:ln w="0">
            <a:noFill/>
          </a:ln>
        </p:spPr>
        <p:txBody>
          <a:bodyPr lIns="91440" rIns="91440" tIns="45720" bIns="45720" anchor="b">
            <a:noAutofit/>
          </a:bodyPr>
          <a:p>
            <a:pPr indent="0" defTabSz="457200">
              <a:lnSpc>
                <a:spcPct val="100000"/>
              </a:lnSpc>
              <a:spcBef>
                <a:spcPts val="479"/>
              </a:spcBef>
              <a:buNone/>
              <a:tabLst>
                <a:tab algn="l" pos="0"/>
              </a:tabLst>
            </a:pPr>
            <a:r>
              <a:rPr b="1" lang="en-US" sz="2400" strike="noStrike" u="none">
                <a:solidFill>
                  <a:schemeClr val="dk1"/>
                </a:solidFill>
                <a:effectLst/>
                <a:uFillTx/>
                <a:latin typeface="Calibri"/>
              </a:rPr>
              <a:t>Click to edit Master text styles</a:t>
            </a:r>
            <a:endParaRPr b="0" lang="en-US" sz="2400" strike="noStrike" u="none">
              <a:solidFill>
                <a:schemeClr val="dk1"/>
              </a:solidFill>
              <a:effectLst/>
              <a:uFillTx/>
              <a:latin typeface="Calibri"/>
            </a:endParaRPr>
          </a:p>
        </p:txBody>
      </p:sp>
      <p:sp>
        <p:nvSpPr>
          <p:cNvPr id="32" name="PlaceHolder 3"/>
          <p:cNvSpPr>
            <a:spLocks noGrp="1"/>
          </p:cNvSpPr>
          <p:nvPr>
            <p:ph type="body"/>
          </p:nvPr>
        </p:nvSpPr>
        <p:spPr>
          <a:xfrm>
            <a:off x="457200" y="2174760"/>
            <a:ext cx="4039920" cy="3951000"/>
          </a:xfrm>
          <a:prstGeom prst="rect">
            <a:avLst/>
          </a:prstGeom>
          <a:noFill/>
          <a:ln w="0">
            <a:noFill/>
          </a:ln>
        </p:spPr>
        <p:txBody>
          <a:bodyPr lIns="91440" rIns="91440" tIns="45720" bIns="45720" anchor="t">
            <a:noAutofit/>
          </a:bodyPr>
          <a:p>
            <a:pPr marL="343080" indent="-343080" defTabSz="457200">
              <a:lnSpc>
                <a:spcPct val="100000"/>
              </a:lnSpc>
              <a:spcBef>
                <a:spcPts val="479"/>
              </a:spcBef>
              <a:buClr>
                <a:srgbClr val="000000"/>
              </a:buClr>
              <a:buFont typeface="Arial"/>
              <a:buChar char="•"/>
            </a:pPr>
            <a:r>
              <a:rPr b="0" lang="en-US" sz="2400" strike="noStrike" u="none">
                <a:solidFill>
                  <a:schemeClr val="dk1"/>
                </a:solidFill>
                <a:effectLst/>
                <a:uFillTx/>
                <a:latin typeface="Calibri"/>
              </a:rPr>
              <a:t>Click to edit Master text styles</a:t>
            </a:r>
            <a:endParaRPr b="0" lang="en-US" sz="2400" strike="noStrike" u="none">
              <a:solidFill>
                <a:schemeClr val="dk1"/>
              </a:solidFill>
              <a:effectLst/>
              <a:uFillTx/>
              <a:latin typeface="Calibri"/>
            </a:endParaRPr>
          </a:p>
          <a:p>
            <a:pPr lvl="1" marL="743040" indent="-285840" defTabSz="457200">
              <a:lnSpc>
                <a:spcPct val="100000"/>
              </a:lnSpc>
              <a:spcBef>
                <a:spcPts val="400"/>
              </a:spcBef>
              <a:buClr>
                <a:srgbClr val="000000"/>
              </a:buClr>
              <a:buFont typeface="Arial"/>
              <a:buChar char="–"/>
            </a:pPr>
            <a:r>
              <a:rPr b="0" lang="en-US" sz="2000" strike="noStrike" u="none">
                <a:solidFill>
                  <a:schemeClr val="dk1"/>
                </a:solidFill>
                <a:effectLst/>
                <a:uFillTx/>
                <a:latin typeface="Calibri"/>
              </a:rPr>
              <a:t>Second level</a:t>
            </a:r>
            <a:endParaRPr b="0" lang="en-US" sz="2000" strike="noStrike" u="none">
              <a:solidFill>
                <a:schemeClr val="dk1"/>
              </a:solidFill>
              <a:effectLst/>
              <a:uFillTx/>
              <a:latin typeface="Calibri"/>
            </a:endParaRPr>
          </a:p>
          <a:p>
            <a:pPr lvl="2" marL="1143000" indent="-228600" defTabSz="457200">
              <a:lnSpc>
                <a:spcPct val="100000"/>
              </a:lnSpc>
              <a:spcBef>
                <a:spcPts val="360"/>
              </a:spcBef>
              <a:buClr>
                <a:srgbClr val="000000"/>
              </a:buClr>
              <a:buFont typeface="Arial"/>
              <a:buChar char="•"/>
            </a:pPr>
            <a:r>
              <a:rPr b="0" lang="en-US" sz="1800" strike="noStrike" u="none">
                <a:solidFill>
                  <a:schemeClr val="dk1"/>
                </a:solidFill>
                <a:effectLst/>
                <a:uFillTx/>
                <a:latin typeface="Calibri"/>
              </a:rPr>
              <a:t>Third level</a:t>
            </a:r>
            <a:endParaRPr b="0" lang="en-US" sz="1800" strike="noStrike" u="none">
              <a:solidFill>
                <a:schemeClr val="dk1"/>
              </a:solidFill>
              <a:effectLst/>
              <a:uFillTx/>
              <a:latin typeface="Calibri"/>
            </a:endParaRPr>
          </a:p>
          <a:p>
            <a:pPr lvl="3" marL="1600200" indent="-228600" defTabSz="457200">
              <a:lnSpc>
                <a:spcPct val="100000"/>
              </a:lnSpc>
              <a:spcBef>
                <a:spcPts val="320"/>
              </a:spcBef>
              <a:buClr>
                <a:srgbClr val="000000"/>
              </a:buClr>
              <a:buFont typeface="Arial"/>
              <a:buChar char="–"/>
            </a:pPr>
            <a:r>
              <a:rPr b="0" lang="en-US" sz="1600" strike="noStrike" u="none">
                <a:solidFill>
                  <a:schemeClr val="dk1"/>
                </a:solidFill>
                <a:effectLst/>
                <a:uFillTx/>
                <a:latin typeface="Calibri"/>
              </a:rPr>
              <a:t>Fourth level</a:t>
            </a:r>
            <a:endParaRPr b="0" lang="en-US" sz="1600" strike="noStrike" u="none">
              <a:solidFill>
                <a:schemeClr val="dk1"/>
              </a:solidFill>
              <a:effectLst/>
              <a:uFillTx/>
              <a:latin typeface="Calibri"/>
            </a:endParaRPr>
          </a:p>
          <a:p>
            <a:pPr lvl="4" marL="2057400" indent="-228600" defTabSz="457200">
              <a:lnSpc>
                <a:spcPct val="100000"/>
              </a:lnSpc>
              <a:spcBef>
                <a:spcPts val="320"/>
              </a:spcBef>
              <a:buClr>
                <a:srgbClr val="000000"/>
              </a:buClr>
              <a:buFont typeface="Arial"/>
              <a:buChar char="»"/>
            </a:pPr>
            <a:r>
              <a:rPr b="0" lang="en-US" sz="1600" strike="noStrike" u="none">
                <a:solidFill>
                  <a:schemeClr val="dk1"/>
                </a:solidFill>
                <a:effectLst/>
                <a:uFillTx/>
                <a:latin typeface="Calibri"/>
              </a:rPr>
              <a:t>Fifth level</a:t>
            </a:r>
            <a:endParaRPr b="0" lang="en-US" sz="1600" strike="noStrike" u="none">
              <a:solidFill>
                <a:schemeClr val="dk1"/>
              </a:solidFill>
              <a:effectLst/>
              <a:uFillTx/>
              <a:latin typeface="Calibri"/>
            </a:endParaRPr>
          </a:p>
        </p:txBody>
      </p:sp>
      <p:sp>
        <p:nvSpPr>
          <p:cNvPr id="33" name="PlaceHolder 4"/>
          <p:cNvSpPr>
            <a:spLocks noGrp="1"/>
          </p:cNvSpPr>
          <p:nvPr>
            <p:ph type="body"/>
          </p:nvPr>
        </p:nvSpPr>
        <p:spPr>
          <a:xfrm>
            <a:off x="4645080" y="1535040"/>
            <a:ext cx="4041360" cy="639360"/>
          </a:xfrm>
          <a:prstGeom prst="rect">
            <a:avLst/>
          </a:prstGeom>
          <a:noFill/>
          <a:ln w="0">
            <a:noFill/>
          </a:ln>
        </p:spPr>
        <p:txBody>
          <a:bodyPr lIns="91440" rIns="91440" tIns="45720" bIns="45720" anchor="b">
            <a:noAutofit/>
          </a:bodyPr>
          <a:p>
            <a:pPr indent="0" defTabSz="457200">
              <a:lnSpc>
                <a:spcPct val="100000"/>
              </a:lnSpc>
              <a:spcBef>
                <a:spcPts val="479"/>
              </a:spcBef>
              <a:buNone/>
              <a:tabLst>
                <a:tab algn="l" pos="0"/>
              </a:tabLst>
            </a:pPr>
            <a:r>
              <a:rPr b="1" lang="en-US" sz="2400" strike="noStrike" u="none">
                <a:solidFill>
                  <a:schemeClr val="dk1"/>
                </a:solidFill>
                <a:effectLst/>
                <a:uFillTx/>
                <a:latin typeface="Calibri"/>
              </a:rPr>
              <a:t>Click to edit Master text styles</a:t>
            </a:r>
            <a:endParaRPr b="0" lang="en-US" sz="2400" strike="noStrike" u="none">
              <a:solidFill>
                <a:schemeClr val="dk1"/>
              </a:solidFill>
              <a:effectLst/>
              <a:uFillTx/>
              <a:latin typeface="Calibri"/>
            </a:endParaRPr>
          </a:p>
        </p:txBody>
      </p:sp>
      <p:sp>
        <p:nvSpPr>
          <p:cNvPr id="34" name="PlaceHolder 5"/>
          <p:cNvSpPr>
            <a:spLocks noGrp="1"/>
          </p:cNvSpPr>
          <p:nvPr>
            <p:ph type="body"/>
          </p:nvPr>
        </p:nvSpPr>
        <p:spPr>
          <a:xfrm>
            <a:off x="4645080" y="2174760"/>
            <a:ext cx="4041360" cy="3951000"/>
          </a:xfrm>
          <a:prstGeom prst="rect">
            <a:avLst/>
          </a:prstGeom>
          <a:noFill/>
          <a:ln w="0">
            <a:noFill/>
          </a:ln>
        </p:spPr>
        <p:txBody>
          <a:bodyPr lIns="91440" rIns="91440" tIns="45720" bIns="45720" anchor="t">
            <a:noAutofit/>
          </a:bodyPr>
          <a:p>
            <a:pPr marL="343080" indent="-343080" defTabSz="457200">
              <a:lnSpc>
                <a:spcPct val="100000"/>
              </a:lnSpc>
              <a:spcBef>
                <a:spcPts val="479"/>
              </a:spcBef>
              <a:buClr>
                <a:srgbClr val="000000"/>
              </a:buClr>
              <a:buFont typeface="Arial"/>
              <a:buChar char="•"/>
            </a:pPr>
            <a:r>
              <a:rPr b="0" lang="en-US" sz="2400" strike="noStrike" u="none">
                <a:solidFill>
                  <a:schemeClr val="dk1"/>
                </a:solidFill>
                <a:effectLst/>
                <a:uFillTx/>
                <a:latin typeface="Calibri"/>
              </a:rPr>
              <a:t>Click to edit Master text styles</a:t>
            </a:r>
            <a:endParaRPr b="0" lang="en-US" sz="2400" strike="noStrike" u="none">
              <a:solidFill>
                <a:schemeClr val="dk1"/>
              </a:solidFill>
              <a:effectLst/>
              <a:uFillTx/>
              <a:latin typeface="Calibri"/>
            </a:endParaRPr>
          </a:p>
          <a:p>
            <a:pPr lvl="1" marL="743040" indent="-285840" defTabSz="457200">
              <a:lnSpc>
                <a:spcPct val="100000"/>
              </a:lnSpc>
              <a:spcBef>
                <a:spcPts val="400"/>
              </a:spcBef>
              <a:buClr>
                <a:srgbClr val="000000"/>
              </a:buClr>
              <a:buFont typeface="Arial"/>
              <a:buChar char="–"/>
            </a:pPr>
            <a:r>
              <a:rPr b="0" lang="en-US" sz="2000" strike="noStrike" u="none">
                <a:solidFill>
                  <a:schemeClr val="dk1"/>
                </a:solidFill>
                <a:effectLst/>
                <a:uFillTx/>
                <a:latin typeface="Calibri"/>
              </a:rPr>
              <a:t>Second level</a:t>
            </a:r>
            <a:endParaRPr b="0" lang="en-US" sz="2000" strike="noStrike" u="none">
              <a:solidFill>
                <a:schemeClr val="dk1"/>
              </a:solidFill>
              <a:effectLst/>
              <a:uFillTx/>
              <a:latin typeface="Calibri"/>
            </a:endParaRPr>
          </a:p>
          <a:p>
            <a:pPr lvl="2" marL="1143000" indent="-228600" defTabSz="457200">
              <a:lnSpc>
                <a:spcPct val="100000"/>
              </a:lnSpc>
              <a:spcBef>
                <a:spcPts val="360"/>
              </a:spcBef>
              <a:buClr>
                <a:srgbClr val="000000"/>
              </a:buClr>
              <a:buFont typeface="Arial"/>
              <a:buChar char="•"/>
            </a:pPr>
            <a:r>
              <a:rPr b="0" lang="en-US" sz="1800" strike="noStrike" u="none">
                <a:solidFill>
                  <a:schemeClr val="dk1"/>
                </a:solidFill>
                <a:effectLst/>
                <a:uFillTx/>
                <a:latin typeface="Calibri"/>
              </a:rPr>
              <a:t>Third level</a:t>
            </a:r>
            <a:endParaRPr b="0" lang="en-US" sz="1800" strike="noStrike" u="none">
              <a:solidFill>
                <a:schemeClr val="dk1"/>
              </a:solidFill>
              <a:effectLst/>
              <a:uFillTx/>
              <a:latin typeface="Calibri"/>
            </a:endParaRPr>
          </a:p>
          <a:p>
            <a:pPr lvl="3" marL="1600200" indent="-228600" defTabSz="457200">
              <a:lnSpc>
                <a:spcPct val="100000"/>
              </a:lnSpc>
              <a:spcBef>
                <a:spcPts val="320"/>
              </a:spcBef>
              <a:buClr>
                <a:srgbClr val="000000"/>
              </a:buClr>
              <a:buFont typeface="Arial"/>
              <a:buChar char="–"/>
            </a:pPr>
            <a:r>
              <a:rPr b="0" lang="en-US" sz="1600" strike="noStrike" u="none">
                <a:solidFill>
                  <a:schemeClr val="dk1"/>
                </a:solidFill>
                <a:effectLst/>
                <a:uFillTx/>
                <a:latin typeface="Calibri"/>
              </a:rPr>
              <a:t>Fourth level</a:t>
            </a:r>
            <a:endParaRPr b="0" lang="en-US" sz="1600" strike="noStrike" u="none">
              <a:solidFill>
                <a:schemeClr val="dk1"/>
              </a:solidFill>
              <a:effectLst/>
              <a:uFillTx/>
              <a:latin typeface="Calibri"/>
            </a:endParaRPr>
          </a:p>
          <a:p>
            <a:pPr lvl="4" marL="2057400" indent="-228600" defTabSz="457200">
              <a:lnSpc>
                <a:spcPct val="100000"/>
              </a:lnSpc>
              <a:spcBef>
                <a:spcPts val="320"/>
              </a:spcBef>
              <a:buClr>
                <a:srgbClr val="000000"/>
              </a:buClr>
              <a:buFont typeface="Arial"/>
              <a:buChar char="»"/>
            </a:pPr>
            <a:r>
              <a:rPr b="0" lang="en-US" sz="1600" strike="noStrike" u="none">
                <a:solidFill>
                  <a:schemeClr val="dk1"/>
                </a:solidFill>
                <a:effectLst/>
                <a:uFillTx/>
                <a:latin typeface="Calibri"/>
              </a:rPr>
              <a:t>Fifth level</a:t>
            </a:r>
            <a:endParaRPr b="0" lang="en-US" sz="1600" strike="noStrike" u="none">
              <a:solidFill>
                <a:schemeClr val="dk1"/>
              </a:solidFill>
              <a:effectLst/>
              <a:uFillTx/>
              <a:latin typeface="Calibri"/>
            </a:endParaRPr>
          </a:p>
        </p:txBody>
      </p:sp>
      <p:sp>
        <p:nvSpPr>
          <p:cNvPr id="35" name="PlaceHolder 6"/>
          <p:cNvSpPr>
            <a:spLocks noGrp="1"/>
          </p:cNvSpPr>
          <p:nvPr>
            <p:ph type="dt" idx="19"/>
          </p:nvPr>
        </p:nvSpPr>
        <p:spPr>
          <a:xfrm>
            <a:off x="457200" y="6356520"/>
            <a:ext cx="2133360" cy="364680"/>
          </a:xfrm>
          <a:prstGeom prst="rect">
            <a:avLst/>
          </a:prstGeom>
          <a:noFill/>
          <a:ln w="0">
            <a:noFill/>
          </a:ln>
        </p:spPr>
        <p:txBody>
          <a:bodyPr lIns="91440" rIns="91440" tIns="45720" bIns="45720" anchor="ctr">
            <a:noAutofit/>
          </a:bodyPr>
          <a:lstStyle>
            <a:lvl1pPr indent="0" defTabSz="457200">
              <a:lnSpc>
                <a:spcPct val="100000"/>
              </a:lnSpc>
              <a:buNone/>
              <a:defRPr b="0" lang="en-US" sz="1200" strike="noStrike" u="none">
                <a:solidFill>
                  <a:schemeClr val="dk1">
                    <a:tint val="75000"/>
                  </a:schemeClr>
                </a:solidFill>
                <a:effectLst/>
                <a:uFillTx/>
                <a:latin typeface="Calibri"/>
              </a:defRPr>
            </a:lvl1pPr>
          </a:lstStyle>
          <a:p>
            <a:pPr indent="0" defTabSz="457200">
              <a:lnSpc>
                <a:spcPct val="100000"/>
              </a:lnSpc>
              <a:buNone/>
            </a:pPr>
            <a:r>
              <a:rPr b="0" lang="en-US"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36" name="PlaceHolder 7"/>
          <p:cNvSpPr>
            <a:spLocks noGrp="1"/>
          </p:cNvSpPr>
          <p:nvPr>
            <p:ph type="ftr" idx="20"/>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trike="noStrike" u="none">
                <a:solidFill>
                  <a:srgbClr val="000000"/>
                </a:solidFill>
                <a:effectLst/>
                <a:uFillTx/>
                <a:latin typeface="Times New Roman"/>
              </a:defRPr>
            </a:lvl1pPr>
          </a:lstStyle>
          <a:p>
            <a:pPr indent="0" algn="ctr">
              <a:buNone/>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37" name="PlaceHolder 8"/>
          <p:cNvSpPr>
            <a:spLocks noGrp="1"/>
          </p:cNvSpPr>
          <p:nvPr>
            <p:ph type="sldNum" idx="21"/>
          </p:nvPr>
        </p:nvSpPr>
        <p:spPr>
          <a:xfrm>
            <a:off x="6553080" y="6356520"/>
            <a:ext cx="2133360" cy="364680"/>
          </a:xfrm>
          <a:prstGeom prst="rect">
            <a:avLst/>
          </a:prstGeom>
          <a:noFill/>
          <a:ln w="0">
            <a:noFill/>
          </a:ln>
        </p:spPr>
        <p:txBody>
          <a:bodyPr lIns="91440" rIns="91440" tIns="45720" bIns="45720" anchor="ctr">
            <a:noAutofit/>
          </a:bodyPr>
          <a:lstStyle>
            <a:lvl1pPr indent="0" algn="r" defTabSz="457200">
              <a:lnSpc>
                <a:spcPct val="100000"/>
              </a:lnSpc>
              <a:buNone/>
              <a:defRPr b="0" lang="en-US" sz="1200" strike="noStrike" u="none">
                <a:solidFill>
                  <a:schemeClr val="dk1">
                    <a:tint val="75000"/>
                  </a:schemeClr>
                </a:solidFill>
                <a:effectLst/>
                <a:uFillTx/>
                <a:latin typeface="Calibri"/>
              </a:defRPr>
            </a:lvl1pPr>
          </a:lstStyle>
          <a:p>
            <a:pPr indent="0" algn="r" defTabSz="457200">
              <a:lnSpc>
                <a:spcPct val="100000"/>
              </a:lnSpc>
              <a:buNone/>
            </a:pPr>
            <a:fld id="{5946E743-1638-4ADB-A964-7F92F86105EB}" type="slidenum">
              <a:rPr b="0" lang="en-US"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bg>
      <p:bgPr>
        <a:solidFill>
          <a:srgbClr val="ffffff"/>
        </a:solidFill>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457200" y="274680"/>
            <a:ext cx="8229240" cy="1142640"/>
          </a:xfrm>
          <a:prstGeom prst="rect">
            <a:avLst/>
          </a:prstGeom>
          <a:noFill/>
          <a:ln w="0">
            <a:noFill/>
          </a:ln>
        </p:spPr>
        <p:txBody>
          <a:bodyPr lIns="91440" rIns="91440" tIns="45720" bIns="45720" anchor="ctr">
            <a:noAutofit/>
          </a:bodyPr>
          <a:p>
            <a:pPr indent="0" algn="ctr" defTabSz="457200">
              <a:lnSpc>
                <a:spcPct val="100000"/>
              </a:lnSpc>
              <a:buNone/>
            </a:pPr>
            <a:r>
              <a:rPr b="0" lang="en-US" sz="4400" strike="noStrike" u="none">
                <a:solidFill>
                  <a:schemeClr val="dk1"/>
                </a:solidFill>
                <a:effectLst/>
                <a:uFillTx/>
                <a:latin typeface="Calibri"/>
              </a:rPr>
              <a:t>Click to edit Master title style</a:t>
            </a:r>
            <a:endParaRPr b="0" lang="en-US" sz="4400" strike="noStrike" u="none">
              <a:solidFill>
                <a:schemeClr val="dk1"/>
              </a:solidFill>
              <a:effectLst/>
              <a:uFillTx/>
              <a:latin typeface="Calibri"/>
            </a:endParaRPr>
          </a:p>
        </p:txBody>
      </p:sp>
      <p:sp>
        <p:nvSpPr>
          <p:cNvPr id="39" name="PlaceHolder 2"/>
          <p:cNvSpPr>
            <a:spLocks noGrp="1"/>
          </p:cNvSpPr>
          <p:nvPr>
            <p:ph type="dt" idx="22"/>
          </p:nvPr>
        </p:nvSpPr>
        <p:spPr>
          <a:xfrm>
            <a:off x="457200" y="6356520"/>
            <a:ext cx="2133360" cy="364680"/>
          </a:xfrm>
          <a:prstGeom prst="rect">
            <a:avLst/>
          </a:prstGeom>
          <a:noFill/>
          <a:ln w="0">
            <a:noFill/>
          </a:ln>
        </p:spPr>
        <p:txBody>
          <a:bodyPr lIns="91440" rIns="91440" tIns="45720" bIns="45720" anchor="ctr">
            <a:noAutofit/>
          </a:bodyPr>
          <a:lstStyle>
            <a:lvl1pPr indent="0" defTabSz="457200">
              <a:lnSpc>
                <a:spcPct val="100000"/>
              </a:lnSpc>
              <a:buNone/>
              <a:defRPr b="0" lang="en-US" sz="1200" strike="noStrike" u="none">
                <a:solidFill>
                  <a:schemeClr val="dk1">
                    <a:tint val="75000"/>
                  </a:schemeClr>
                </a:solidFill>
                <a:effectLst/>
                <a:uFillTx/>
                <a:latin typeface="Calibri"/>
              </a:defRPr>
            </a:lvl1pPr>
          </a:lstStyle>
          <a:p>
            <a:pPr indent="0" defTabSz="457200">
              <a:lnSpc>
                <a:spcPct val="100000"/>
              </a:lnSpc>
              <a:buNone/>
            </a:pPr>
            <a:r>
              <a:rPr b="0" lang="en-US"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40" name="PlaceHolder 3"/>
          <p:cNvSpPr>
            <a:spLocks noGrp="1"/>
          </p:cNvSpPr>
          <p:nvPr>
            <p:ph type="ftr" idx="23"/>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trike="noStrike" u="none">
                <a:solidFill>
                  <a:srgbClr val="000000"/>
                </a:solidFill>
                <a:effectLst/>
                <a:uFillTx/>
                <a:latin typeface="Times New Roman"/>
              </a:defRPr>
            </a:lvl1pPr>
          </a:lstStyle>
          <a:p>
            <a:pPr indent="0" algn="ctr">
              <a:buNone/>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41" name="PlaceHolder 4"/>
          <p:cNvSpPr>
            <a:spLocks noGrp="1"/>
          </p:cNvSpPr>
          <p:nvPr>
            <p:ph type="sldNum" idx="24"/>
          </p:nvPr>
        </p:nvSpPr>
        <p:spPr>
          <a:xfrm>
            <a:off x="6553080" y="6356520"/>
            <a:ext cx="2133360" cy="364680"/>
          </a:xfrm>
          <a:prstGeom prst="rect">
            <a:avLst/>
          </a:prstGeom>
          <a:noFill/>
          <a:ln w="0">
            <a:noFill/>
          </a:ln>
        </p:spPr>
        <p:txBody>
          <a:bodyPr lIns="91440" rIns="91440" tIns="45720" bIns="45720" anchor="ctr">
            <a:noAutofit/>
          </a:bodyPr>
          <a:lstStyle>
            <a:lvl1pPr indent="0" algn="r" defTabSz="457200">
              <a:lnSpc>
                <a:spcPct val="100000"/>
              </a:lnSpc>
              <a:buNone/>
              <a:defRPr b="0" lang="en-US" sz="1200" strike="noStrike" u="none">
                <a:solidFill>
                  <a:schemeClr val="dk1">
                    <a:tint val="75000"/>
                  </a:schemeClr>
                </a:solidFill>
                <a:effectLst/>
                <a:uFillTx/>
                <a:latin typeface="Calibri"/>
              </a:defRPr>
            </a:lvl1pPr>
          </a:lstStyle>
          <a:p>
            <a:pPr indent="0" algn="r" defTabSz="457200">
              <a:lnSpc>
                <a:spcPct val="100000"/>
              </a:lnSpc>
              <a:buNone/>
            </a:pPr>
            <a:fld id="{477DFCBE-1E61-4E64-B4C3-060327FE78E5}" type="slidenum">
              <a:rPr b="0" lang="en-US"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p:bg>
      <p:bgPr>
        <a:solidFill>
          <a:srgbClr val="ffffff"/>
        </a:solidFill>
      </p:bgPr>
    </p:bg>
    <p:spTree>
      <p:nvGrpSpPr>
        <p:cNvPr id="1" name=""/>
        <p:cNvGrpSpPr/>
        <p:nvPr/>
      </p:nvGrpSpPr>
      <p:grpSpPr>
        <a:xfrm>
          <a:off x="0" y="0"/>
          <a:ext cx="0" cy="0"/>
          <a:chOff x="0" y="0"/>
          <a:chExt cx="0" cy="0"/>
        </a:xfrm>
      </p:grpSpPr>
      <p:sp>
        <p:nvSpPr>
          <p:cNvPr id="42" name="PlaceHolder 1"/>
          <p:cNvSpPr>
            <a:spLocks noGrp="1"/>
          </p:cNvSpPr>
          <p:nvPr>
            <p:ph type="dt" idx="25"/>
          </p:nvPr>
        </p:nvSpPr>
        <p:spPr>
          <a:xfrm>
            <a:off x="457200" y="6356520"/>
            <a:ext cx="2133360" cy="364680"/>
          </a:xfrm>
          <a:prstGeom prst="rect">
            <a:avLst/>
          </a:prstGeom>
          <a:noFill/>
          <a:ln w="0">
            <a:noFill/>
          </a:ln>
        </p:spPr>
        <p:txBody>
          <a:bodyPr lIns="91440" rIns="91440" tIns="45720" bIns="45720" anchor="ctr">
            <a:noAutofit/>
          </a:bodyPr>
          <a:lstStyle>
            <a:lvl1pPr indent="0" defTabSz="457200">
              <a:lnSpc>
                <a:spcPct val="100000"/>
              </a:lnSpc>
              <a:buNone/>
              <a:defRPr b="0" lang="en-US" sz="1200" strike="noStrike" u="none">
                <a:solidFill>
                  <a:schemeClr val="dk1">
                    <a:tint val="75000"/>
                  </a:schemeClr>
                </a:solidFill>
                <a:effectLst/>
                <a:uFillTx/>
                <a:latin typeface="Calibri"/>
              </a:defRPr>
            </a:lvl1pPr>
          </a:lstStyle>
          <a:p>
            <a:pPr indent="0" defTabSz="457200">
              <a:lnSpc>
                <a:spcPct val="100000"/>
              </a:lnSpc>
              <a:buNone/>
            </a:pPr>
            <a:r>
              <a:rPr b="0" lang="en-US"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43" name="PlaceHolder 2"/>
          <p:cNvSpPr>
            <a:spLocks noGrp="1"/>
          </p:cNvSpPr>
          <p:nvPr>
            <p:ph type="ftr" idx="26"/>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trike="noStrike" u="none">
                <a:solidFill>
                  <a:srgbClr val="000000"/>
                </a:solidFill>
                <a:effectLst/>
                <a:uFillTx/>
                <a:latin typeface="Times New Roman"/>
              </a:defRPr>
            </a:lvl1pPr>
          </a:lstStyle>
          <a:p>
            <a:pPr indent="0" algn="ctr">
              <a:buNone/>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44" name="PlaceHolder 3"/>
          <p:cNvSpPr>
            <a:spLocks noGrp="1"/>
          </p:cNvSpPr>
          <p:nvPr>
            <p:ph type="sldNum" idx="27"/>
          </p:nvPr>
        </p:nvSpPr>
        <p:spPr>
          <a:xfrm>
            <a:off x="6553080" y="6356520"/>
            <a:ext cx="2133360" cy="364680"/>
          </a:xfrm>
          <a:prstGeom prst="rect">
            <a:avLst/>
          </a:prstGeom>
          <a:noFill/>
          <a:ln w="0">
            <a:noFill/>
          </a:ln>
        </p:spPr>
        <p:txBody>
          <a:bodyPr lIns="91440" rIns="91440" tIns="45720" bIns="45720" anchor="ctr">
            <a:noAutofit/>
          </a:bodyPr>
          <a:lstStyle>
            <a:lvl1pPr indent="0" algn="r" defTabSz="457200">
              <a:lnSpc>
                <a:spcPct val="100000"/>
              </a:lnSpc>
              <a:buNone/>
              <a:defRPr b="0" lang="en-US" sz="1200" strike="noStrike" u="none">
                <a:solidFill>
                  <a:schemeClr val="dk1">
                    <a:tint val="75000"/>
                  </a:schemeClr>
                </a:solidFill>
                <a:effectLst/>
                <a:uFillTx/>
                <a:latin typeface="Calibri"/>
              </a:defRPr>
            </a:lvl1pPr>
          </a:lstStyle>
          <a:p>
            <a:pPr indent="0" algn="r" defTabSz="457200">
              <a:lnSpc>
                <a:spcPct val="100000"/>
              </a:lnSpc>
              <a:buNone/>
            </a:pPr>
            <a:fld id="{2EAC5F0B-C96B-472E-9EC8-BCBD11188B71}" type="slidenum">
              <a:rPr b="0" lang="en-US"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
        <p:nvSpPr>
          <p:cNvPr id="4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buNone/>
            </a:pPr>
            <a:r>
              <a:rPr b="0" lang="en-US" sz="1800" strike="noStrike" u="none">
                <a:solidFill>
                  <a:schemeClr val="dk1"/>
                </a:solidFill>
                <a:effectLst/>
                <a:uFillTx/>
                <a:latin typeface="Calibri"/>
              </a:rPr>
              <a:t>Click to edit the title text format</a:t>
            </a:r>
            <a:endParaRPr b="0" lang="en-US" sz="1800" strike="noStrike" u="none">
              <a:solidFill>
                <a:schemeClr val="dk1"/>
              </a:solidFill>
              <a:effectLst/>
              <a:uFillTx/>
              <a:latin typeface="Calibri"/>
            </a:endParaRPr>
          </a:p>
        </p:txBody>
      </p:sp>
      <p:sp>
        <p:nvSpPr>
          <p:cNvPr id="4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US" sz="3200" strike="noStrike" u="none">
                <a:solidFill>
                  <a:schemeClr val="dk1"/>
                </a:solidFill>
                <a:effectLst/>
                <a:uFillTx/>
                <a:latin typeface="Calibri"/>
              </a:rPr>
              <a:t>Click to edit the outline text format</a:t>
            </a:r>
            <a:endParaRPr b="0" lang="en-US" sz="3200" strike="noStrike" u="none">
              <a:solidFill>
                <a:schemeClr val="dk1"/>
              </a:solidFill>
              <a:effectLst/>
              <a:uFillTx/>
              <a:latin typeface="Calibri"/>
            </a:endParaRPr>
          </a:p>
          <a:p>
            <a:pPr lvl="1" marL="864000" indent="-324000">
              <a:spcBef>
                <a:spcPts val="1134"/>
              </a:spcBef>
              <a:buClr>
                <a:srgbClr val="000000"/>
              </a:buClr>
              <a:buSzPct val="75000"/>
              <a:buFont typeface="Symbol" charset="2"/>
              <a:buChar char=""/>
            </a:pPr>
            <a:r>
              <a:rPr b="0" lang="en-US" sz="2400" strike="noStrike" u="none">
                <a:solidFill>
                  <a:schemeClr val="dk1"/>
                </a:solidFill>
                <a:effectLst/>
                <a:uFillTx/>
                <a:latin typeface="Calibri"/>
              </a:rPr>
              <a:t>Second Outline Level</a:t>
            </a:r>
            <a:endParaRPr b="0" lang="en-US" sz="2400" strike="noStrike" u="none">
              <a:solidFill>
                <a:schemeClr val="dk1"/>
              </a:solidFill>
              <a:effectLst/>
              <a:uFillTx/>
              <a:latin typeface="Calibri"/>
            </a:endParaRPr>
          </a:p>
          <a:p>
            <a:pPr lvl="2" marL="1296000" indent="-288000">
              <a:spcBef>
                <a:spcPts val="850"/>
              </a:spcBef>
              <a:buClr>
                <a:srgbClr val="000000"/>
              </a:buClr>
              <a:buSzPct val="45000"/>
              <a:buFont typeface="Wingdings" charset="2"/>
              <a:buChar char=""/>
            </a:pPr>
            <a:r>
              <a:rPr b="0" lang="en-US" sz="2000" strike="noStrike" u="none">
                <a:solidFill>
                  <a:schemeClr val="dk1"/>
                </a:solidFill>
                <a:effectLst/>
                <a:uFillTx/>
                <a:latin typeface="Calibri"/>
              </a:rPr>
              <a:t>Third Outline Level</a:t>
            </a:r>
            <a:endParaRPr b="0" lang="en-US" sz="2000" strike="noStrike" u="none">
              <a:solidFill>
                <a:schemeClr val="dk1"/>
              </a:solidFill>
              <a:effectLst/>
              <a:uFillTx/>
              <a:latin typeface="Calibri"/>
            </a:endParaRPr>
          </a:p>
          <a:p>
            <a:pPr lvl="3" marL="1728000" indent="-216000">
              <a:spcBef>
                <a:spcPts val="567"/>
              </a:spcBef>
              <a:buClr>
                <a:srgbClr val="000000"/>
              </a:buClr>
              <a:buSzPct val="75000"/>
              <a:buFont typeface="Symbol" charset="2"/>
              <a:buChar char=""/>
            </a:pPr>
            <a:r>
              <a:rPr b="0" lang="en-US" sz="2000" strike="noStrike" u="none">
                <a:solidFill>
                  <a:schemeClr val="dk1"/>
                </a:solidFill>
                <a:effectLst/>
                <a:uFillTx/>
                <a:latin typeface="Calibri"/>
              </a:rPr>
              <a:t>Fourth Outline Level</a:t>
            </a:r>
            <a:endParaRPr b="0" lang="en-US" sz="2000" strike="noStrike" u="none">
              <a:solidFill>
                <a:schemeClr val="dk1"/>
              </a:solidFill>
              <a:effectLst/>
              <a:uFillTx/>
              <a:latin typeface="Calibri"/>
            </a:endParaRPr>
          </a:p>
          <a:p>
            <a:pPr lvl="4" marL="2160000" indent="-216000">
              <a:spcBef>
                <a:spcPts val="283"/>
              </a:spcBef>
              <a:buClr>
                <a:srgbClr val="000000"/>
              </a:buClr>
              <a:buSzPct val="45000"/>
              <a:buFont typeface="Wingdings" charset="2"/>
              <a:buChar char=""/>
            </a:pPr>
            <a:r>
              <a:rPr b="0" lang="en-US" sz="2000" strike="noStrike" u="none">
                <a:solidFill>
                  <a:schemeClr val="dk1"/>
                </a:solidFill>
                <a:effectLst/>
                <a:uFillTx/>
                <a:latin typeface="Calibri"/>
              </a:rPr>
              <a:t>Fifth Outline Level</a:t>
            </a:r>
            <a:endParaRPr b="0" lang="en-US" sz="2000" strike="noStrike" u="none">
              <a:solidFill>
                <a:schemeClr val="dk1"/>
              </a:solidFill>
              <a:effectLst/>
              <a:uFillTx/>
              <a:latin typeface="Calibri"/>
            </a:endParaRPr>
          </a:p>
          <a:p>
            <a:pPr lvl="5" marL="2592000" indent="-216000">
              <a:spcBef>
                <a:spcPts val="283"/>
              </a:spcBef>
              <a:buClr>
                <a:srgbClr val="000000"/>
              </a:buClr>
              <a:buSzPct val="45000"/>
              <a:buFont typeface="Wingdings" charset="2"/>
              <a:buChar char=""/>
            </a:pPr>
            <a:r>
              <a:rPr b="0" lang="en-US" sz="2000" strike="noStrike" u="none">
                <a:solidFill>
                  <a:schemeClr val="dk1"/>
                </a:solidFill>
                <a:effectLst/>
                <a:uFillTx/>
                <a:latin typeface="Calibri"/>
              </a:rPr>
              <a:t>Sixth Outline Level</a:t>
            </a:r>
            <a:endParaRPr b="0" lang="en-US" sz="2000" strike="noStrike" u="none">
              <a:solidFill>
                <a:schemeClr val="dk1"/>
              </a:solidFill>
              <a:effectLst/>
              <a:uFillTx/>
              <a:latin typeface="Calibri"/>
            </a:endParaRPr>
          </a:p>
          <a:p>
            <a:pPr lvl="6" marL="3024000" indent="-216000">
              <a:spcBef>
                <a:spcPts val="283"/>
              </a:spcBef>
              <a:buClr>
                <a:srgbClr val="000000"/>
              </a:buClr>
              <a:buSzPct val="45000"/>
              <a:buFont typeface="Wingdings" charset="2"/>
              <a:buChar char=""/>
            </a:pPr>
            <a:r>
              <a:rPr b="0" lang="en-US" sz="2000" strike="noStrike" u="none">
                <a:solidFill>
                  <a:schemeClr val="dk1"/>
                </a:solidFill>
                <a:effectLst/>
                <a:uFillTx/>
                <a:latin typeface="Calibri"/>
              </a:rPr>
              <a:t>Seventh Outline Level</a:t>
            </a:r>
            <a:endParaRPr b="0" lang="en-US" sz="2000" strike="noStrike" u="none">
              <a:solidFill>
                <a:schemeClr val="dk1"/>
              </a:solidFill>
              <a:effectLst/>
              <a:uFillTx/>
              <a:latin typeface="Calibri"/>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sldMaster>
</file>

<file path=ppt/slides/_rels/slide1.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9.xml"/>
</Relationships>
</file>

<file path=ppt/slides/_rels/slide10.xml.rels><?xml version="1.0" encoding="UTF-8"?>
<Relationships xmlns="http://schemas.openxmlformats.org/package/2006/relationships"><Relationship Id="rId1" Type="http://schemas.openxmlformats.org/officeDocument/2006/relationships/image" Target="../media/image2.jpeg"/><Relationship Id="rId2" Type="http://schemas.openxmlformats.org/officeDocument/2006/relationships/slideLayout" Target="../slideLayouts/slideLayout9.xml"/>
</Relationships>
</file>

<file path=ppt/slides/_rels/slide11.xml.rels><?xml version="1.0" encoding="UTF-8"?>
<Relationships xmlns="http://schemas.openxmlformats.org/package/2006/relationships"><Relationship Id="rId1" Type="http://schemas.openxmlformats.org/officeDocument/2006/relationships/image" Target="../media/image6.jpeg"/><Relationship Id="rId2" Type="http://schemas.openxmlformats.org/officeDocument/2006/relationships/slideLayout" Target="../slideLayouts/slideLayout9.xml"/>
</Relationships>
</file>

<file path=ppt/slides/_rels/slide12.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slideLayout" Target="../slideLayouts/slideLayout9.xml"/>
</Relationships>
</file>

<file path=ppt/slides/_rels/slide13.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slideLayout" Target="../slideLayouts/slideLayout9.xml"/>
</Relationships>
</file>

<file path=ppt/slides/_rels/slide14.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slideLayout" Target="../slideLayouts/slideLayout9.xml"/>
</Relationships>
</file>

<file path=ppt/slides/_rels/slide15.xml.rels><?xml version="1.0" encoding="UTF-8"?>
<Relationships xmlns="http://schemas.openxmlformats.org/package/2006/relationships"><Relationship Id="rId1" Type="http://schemas.openxmlformats.org/officeDocument/2006/relationships/image" Target="../media/image4.jpeg"/><Relationship Id="rId2" Type="http://schemas.openxmlformats.org/officeDocument/2006/relationships/slideLayout" Target="../slideLayouts/slideLayout9.xml"/>
</Relationships>
</file>

<file path=ppt/slides/_rels/slide16.xml.rels><?xml version="1.0" encoding="UTF-8"?>
<Relationships xmlns="http://schemas.openxmlformats.org/package/2006/relationships"><Relationship Id="rId1" Type="http://schemas.openxmlformats.org/officeDocument/2006/relationships/image" Target="../media/image6.jpeg"/><Relationship Id="rId2" Type="http://schemas.openxmlformats.org/officeDocument/2006/relationships/slideLayout" Target="../slideLayouts/slideLayout9.xml"/>
</Relationships>
</file>

<file path=ppt/slides/_rels/slide17.xml.rels><?xml version="1.0" encoding="UTF-8"?>
<Relationships xmlns="http://schemas.openxmlformats.org/package/2006/relationships"><Relationship Id="rId1" Type="http://schemas.openxmlformats.org/officeDocument/2006/relationships/image" Target="../media/image2.jpeg"/><Relationship Id="rId2" Type="http://schemas.openxmlformats.org/officeDocument/2006/relationships/slideLayout" Target="../slideLayouts/slideLayout9.xml"/>
</Relationships>
</file>

<file path=ppt/slides/_rels/slide18.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slideLayout" Target="../slideLayouts/slideLayout9.xml"/>
</Relationships>
</file>

<file path=ppt/slides/_rels/slide2.xml.rels><?xml version="1.0" encoding="UTF-8"?>
<Relationships xmlns="http://schemas.openxmlformats.org/package/2006/relationships"><Relationship Id="rId1" Type="http://schemas.openxmlformats.org/officeDocument/2006/relationships/image" Target="../media/image2.jpeg"/><Relationship Id="rId2" Type="http://schemas.openxmlformats.org/officeDocument/2006/relationships/slideLayout" Target="../slideLayouts/slideLayout9.xml"/>
</Relationships>
</file>

<file path=ppt/slides/_rels/slide3.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slideLayout" Target="../slideLayouts/slideLayout9.xml"/>
</Relationships>
</file>

<file path=ppt/slides/_rels/slide4.xml.rels><?xml version="1.0" encoding="UTF-8"?>
<Relationships xmlns="http://schemas.openxmlformats.org/package/2006/relationships"><Relationship Id="rId1" Type="http://schemas.openxmlformats.org/officeDocument/2006/relationships/image" Target="../media/image2.jpeg"/><Relationship Id="rId2" Type="http://schemas.openxmlformats.org/officeDocument/2006/relationships/slideLayout" Target="../slideLayouts/slideLayout9.xml"/>
</Relationships>
</file>

<file path=ppt/slides/_rels/slide5.xml.rels><?xml version="1.0" encoding="UTF-8"?>
<Relationships xmlns="http://schemas.openxmlformats.org/package/2006/relationships"><Relationship Id="rId1" Type="http://schemas.openxmlformats.org/officeDocument/2006/relationships/image" Target="../media/image4.jpeg"/><Relationship Id="rId2" Type="http://schemas.openxmlformats.org/officeDocument/2006/relationships/slideLayout" Target="../slideLayouts/slideLayout9.xml"/>
</Relationships>
</file>

<file path=ppt/slides/_rels/slide6.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slideLayout" Target="../slideLayouts/slideLayout9.xml"/>
</Relationships>
</file>

<file path=ppt/slides/_rels/slide7.xml.rels><?xml version="1.0" encoding="UTF-8"?>
<Relationships xmlns="http://schemas.openxmlformats.org/package/2006/relationships"><Relationship Id="rId1" Type="http://schemas.openxmlformats.org/officeDocument/2006/relationships/image" Target="../media/image4.jpeg"/><Relationship Id="rId2" Type="http://schemas.openxmlformats.org/officeDocument/2006/relationships/slideLayout" Target="../slideLayouts/slideLayout9.xml"/>
</Relationships>
</file>

<file path=ppt/slides/_rels/slide8.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9.xml"/>
</Relationships>
</file>

<file path=ppt/slides/_rels/slide9.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slideLayout" Target="../slideLayouts/slideLayout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9" name="Picture 1" descr="visual3_dark.jpg"/>
          <p:cNvPicPr/>
          <p:nvPr/>
        </p:nvPicPr>
        <p:blipFill>
          <a:blip r:embed="rId1"/>
          <a:stretch/>
        </p:blipFill>
        <p:spPr>
          <a:xfrm>
            <a:off x="0" y="0"/>
            <a:ext cx="12191760" cy="6857640"/>
          </a:xfrm>
          <a:prstGeom prst="rect">
            <a:avLst/>
          </a:prstGeom>
          <a:noFill/>
          <a:ln w="0">
            <a:noFill/>
          </a:ln>
        </p:spPr>
      </p:pic>
      <p:sp>
        <p:nvSpPr>
          <p:cNvPr id="60" name="Rounded Rectangle 2"/>
          <p:cNvSpPr/>
          <p:nvPr/>
        </p:nvSpPr>
        <p:spPr>
          <a:xfrm>
            <a:off x="594360" y="594360"/>
            <a:ext cx="5806080" cy="4251600"/>
          </a:xfrm>
          <a:prstGeom prst="roundRect">
            <a:avLst>
              <a:gd name="adj" fmla="val 16667"/>
            </a:avLst>
          </a:prstGeom>
          <a:solidFill>
            <a:srgbClr val="141214"/>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61" name="TextBox 3"/>
          <p:cNvSpPr/>
          <p:nvPr/>
        </p:nvSpPr>
        <p:spPr>
          <a:xfrm>
            <a:off x="868680" y="960120"/>
            <a:ext cx="5303160" cy="141696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1" lang="en-US" sz="3800" strike="noStrike" u="none">
                <a:solidFill>
                  <a:srgbClr val="f8f1e3"/>
                </a:solidFill>
                <a:effectLst/>
                <a:uFillTx/>
                <a:latin typeface="Aptos Display"/>
              </a:rPr>
              <a:t>Day of Wrath, O Day of Mourning</a:t>
            </a:r>
            <a:endParaRPr b="0" lang="en-US" sz="3800" strike="noStrike" u="none">
              <a:solidFill>
                <a:srgbClr val="000000"/>
              </a:solidFill>
              <a:effectLst/>
              <a:uFillTx/>
              <a:latin typeface="Arial"/>
            </a:endParaRPr>
          </a:p>
        </p:txBody>
      </p:sp>
      <p:sp>
        <p:nvSpPr>
          <p:cNvPr id="62" name="TextBox 4"/>
          <p:cNvSpPr/>
          <p:nvPr/>
        </p:nvSpPr>
        <p:spPr>
          <a:xfrm>
            <a:off x="914400" y="2468880"/>
            <a:ext cx="5166000" cy="50256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0" lang="en-US" sz="1700" strike="noStrike" u="none">
                <a:solidFill>
                  <a:srgbClr val="ecdabe"/>
                </a:solidFill>
                <a:effectLst/>
                <a:uFillTx/>
                <a:latin typeface="Aptos"/>
              </a:rPr>
              <a:t>A hymn study on final judgment, repentance, and mercy</a:t>
            </a:r>
            <a:endParaRPr b="0" lang="en-US" sz="1700" strike="noStrike" u="none">
              <a:solidFill>
                <a:srgbClr val="000000"/>
              </a:solidFill>
              <a:effectLst/>
              <a:uFillTx/>
              <a:latin typeface="Arial"/>
            </a:endParaRPr>
          </a:p>
        </p:txBody>
      </p:sp>
      <p:sp>
        <p:nvSpPr>
          <p:cNvPr id="63" name="TextBox 5"/>
          <p:cNvSpPr/>
          <p:nvPr/>
        </p:nvSpPr>
        <p:spPr>
          <a:xfrm>
            <a:off x="914400" y="3154680"/>
            <a:ext cx="5074560" cy="41112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0" lang="en-US" sz="1200" strike="noStrike" u="none">
                <a:solidFill>
                  <a:srgbClr val="d4c6b4"/>
                </a:solidFill>
                <a:effectLst/>
                <a:uFillTx/>
                <a:latin typeface="Aptos"/>
              </a:rPr>
              <a:t>Latin sequence, 13th century • Irons translation, 1848 • Dykes tune, 1861</a:t>
            </a:r>
            <a:endParaRPr b="0" lang="en-US" sz="1200" strike="noStrike" u="none">
              <a:solidFill>
                <a:srgbClr val="000000"/>
              </a:solidFill>
              <a:effectLst/>
              <a:uFillTx/>
              <a:latin typeface="Arial"/>
            </a:endParaRPr>
          </a:p>
        </p:txBody>
      </p:sp>
      <p:sp>
        <p:nvSpPr>
          <p:cNvPr id="64" name="TextBox 6"/>
          <p:cNvSpPr/>
          <p:nvPr/>
        </p:nvSpPr>
        <p:spPr>
          <a:xfrm>
            <a:off x="914400" y="3794760"/>
            <a:ext cx="4937400" cy="36540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1" lang="en-US" sz="1300" strike="noStrike" u="none">
                <a:solidFill>
                  <a:srgbClr val="daaa5b"/>
                </a:solidFill>
                <a:effectLst/>
                <a:uFillTx/>
                <a:latin typeface="Aptos"/>
              </a:rPr>
              <a:t>Primary Scripture: Zephaniah 1:15</a:t>
            </a:r>
            <a:endParaRPr b="0" lang="en-US" sz="1300" strike="noStrike" u="none">
              <a:solidFill>
                <a:srgbClr val="000000"/>
              </a:solidFill>
              <a:effectLst/>
              <a:uFillTx/>
              <a:latin typeface="Arial"/>
            </a:endParaRPr>
          </a:p>
        </p:txBody>
      </p:sp>
      <p:sp>
        <p:nvSpPr>
          <p:cNvPr id="65" name="TextBox 7"/>
          <p:cNvSpPr/>
          <p:nvPr/>
        </p:nvSpPr>
        <p:spPr>
          <a:xfrm>
            <a:off x="411480" y="6446520"/>
            <a:ext cx="5943240" cy="20988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0" lang="en-US" sz="750" strike="noStrike" u="none">
                <a:solidFill>
                  <a:srgbClr val="d7cdbe"/>
                </a:solidFill>
                <a:effectLst/>
                <a:uFillTx/>
                <a:latin typeface="Aptos"/>
              </a:rPr>
              <a:t>Prepared for teaching and small group use - hymninfo.com</a:t>
            </a:r>
            <a:endParaRPr b="0" lang="en-US" sz="750" strike="noStrike" u="none">
              <a:solidFill>
                <a:srgbClr val="000000"/>
              </a:solidFill>
              <a:effectLst/>
              <a:uFillTx/>
              <a:latin typeface="Arial"/>
            </a:endParaRPr>
          </a:p>
        </p:txBody>
      </p:sp>
      <p:sp>
        <p:nvSpPr>
          <p:cNvPr id="66" name="TextBox 8"/>
          <p:cNvSpPr/>
          <p:nvPr/>
        </p:nvSpPr>
        <p:spPr>
          <a:xfrm>
            <a:off x="11475720" y="6446520"/>
            <a:ext cx="319680" cy="209880"/>
          </a:xfrm>
          <a:prstGeom prst="rect">
            <a:avLst/>
          </a:prstGeom>
          <a:noFill/>
          <a:ln w="0">
            <a:noFill/>
          </a:ln>
        </p:spPr>
        <p:style>
          <a:lnRef idx="0"/>
          <a:fillRef idx="0"/>
          <a:effectRef idx="0"/>
          <a:fontRef idx="minor"/>
        </p:style>
        <p:txBody>
          <a:bodyPr lIns="54720" rIns="54720" tIns="27360" bIns="27360" anchor="t">
            <a:spAutoFit/>
          </a:bodyPr>
          <a:p>
            <a:pPr algn="r" defTabSz="457200">
              <a:lnSpc>
                <a:spcPct val="100000"/>
              </a:lnSpc>
            </a:pPr>
            <a:r>
              <a:rPr b="0" lang="en-US" sz="750" strike="noStrike" u="none">
                <a:solidFill>
                  <a:srgbClr val="d7cdbe"/>
                </a:solidFill>
                <a:effectLst/>
                <a:uFillTx/>
                <a:latin typeface="Aptos"/>
              </a:rPr>
              <a:t>1</a:t>
            </a:r>
            <a:endParaRPr b="0" lang="en-US" sz="75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6" name="Picture 1" descr="visual6_dark.jpg"/>
          <p:cNvPicPr/>
          <p:nvPr/>
        </p:nvPicPr>
        <p:blipFill>
          <a:blip r:embed="rId1"/>
          <a:stretch/>
        </p:blipFill>
        <p:spPr>
          <a:xfrm>
            <a:off x="0" y="0"/>
            <a:ext cx="12191760" cy="6857640"/>
          </a:xfrm>
          <a:prstGeom prst="rect">
            <a:avLst/>
          </a:prstGeom>
          <a:noFill/>
          <a:ln w="0">
            <a:noFill/>
          </a:ln>
        </p:spPr>
      </p:pic>
      <p:sp>
        <p:nvSpPr>
          <p:cNvPr id="157" name="TextBox 2"/>
          <p:cNvSpPr/>
          <p:nvPr/>
        </p:nvSpPr>
        <p:spPr>
          <a:xfrm>
            <a:off x="658440" y="384120"/>
            <a:ext cx="9783720" cy="50256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1" lang="en-US" sz="3000" strike="noStrike" u="none">
                <a:solidFill>
                  <a:srgbClr val="f8f1e3"/>
                </a:solidFill>
                <a:effectLst/>
                <a:uFillTx/>
                <a:latin typeface="Aptos"/>
              </a:rPr>
              <a:t>The Mercy Hinge: Psalm 130</a:t>
            </a:r>
            <a:endParaRPr b="0" lang="en-US" sz="3000" strike="noStrike" u="none">
              <a:solidFill>
                <a:srgbClr val="000000"/>
              </a:solidFill>
              <a:effectLst/>
              <a:uFillTx/>
              <a:latin typeface="Arial"/>
            </a:endParaRPr>
          </a:p>
        </p:txBody>
      </p:sp>
      <p:sp>
        <p:nvSpPr>
          <p:cNvPr id="158" name="Rectangle 3"/>
          <p:cNvSpPr/>
          <p:nvPr/>
        </p:nvSpPr>
        <p:spPr>
          <a:xfrm>
            <a:off x="685800" y="969120"/>
            <a:ext cx="1142640" cy="31680"/>
          </a:xfrm>
          <a:prstGeom prst="rect">
            <a:avLst/>
          </a:prstGeom>
          <a:solidFill>
            <a:srgbClr val="daaa5b"/>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12960" bIns="-1296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59" name="TextBox 4"/>
          <p:cNvSpPr/>
          <p:nvPr/>
        </p:nvSpPr>
        <p:spPr>
          <a:xfrm>
            <a:off x="685800" y="1051560"/>
            <a:ext cx="9326520" cy="31968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0" lang="en-US" sz="1300" strike="noStrike" u="none">
                <a:solidFill>
                  <a:srgbClr val="dcd0be"/>
                </a:solidFill>
                <a:effectLst/>
                <a:uFillTx/>
                <a:latin typeface="Aptos"/>
              </a:rPr>
              <a:t>Holy fear becomes Gospel hope when forgiveness is named.</a:t>
            </a:r>
            <a:endParaRPr b="0" lang="en-US" sz="1300" strike="noStrike" u="none">
              <a:solidFill>
                <a:srgbClr val="000000"/>
              </a:solidFill>
              <a:effectLst/>
              <a:uFillTx/>
              <a:latin typeface="Arial"/>
            </a:endParaRPr>
          </a:p>
        </p:txBody>
      </p:sp>
      <p:sp>
        <p:nvSpPr>
          <p:cNvPr id="160" name="TextBox 5"/>
          <p:cNvSpPr/>
          <p:nvPr/>
        </p:nvSpPr>
        <p:spPr>
          <a:xfrm>
            <a:off x="1143000" y="1783080"/>
            <a:ext cx="9875160" cy="1096920"/>
          </a:xfrm>
          <a:prstGeom prst="rect">
            <a:avLst/>
          </a:prstGeom>
          <a:noFill/>
          <a:ln w="0">
            <a:noFill/>
          </a:ln>
        </p:spPr>
        <p:style>
          <a:lnRef idx="0"/>
          <a:fillRef idx="0"/>
          <a:effectRef idx="0"/>
          <a:fontRef idx="minor"/>
        </p:style>
        <p:txBody>
          <a:bodyPr lIns="54720" rIns="54720" tIns="27360" bIns="27360" anchor="t">
            <a:spAutoFit/>
          </a:bodyPr>
          <a:p>
            <a:pPr algn="ctr" defTabSz="457200">
              <a:lnSpc>
                <a:spcPct val="100000"/>
              </a:lnSpc>
            </a:pPr>
            <a:r>
              <a:rPr b="1" lang="en-US" sz="2700" strike="noStrike" u="none">
                <a:solidFill>
                  <a:srgbClr val="daaa5b"/>
                </a:solidFill>
                <a:effectLst/>
                <a:uFillTx/>
                <a:latin typeface="Aptos"/>
              </a:rPr>
              <a:t>“If you, Yah, kept a record of sins, Lord, who could stand? But there is forgiveness with you…”</a:t>
            </a:r>
            <a:endParaRPr b="0" lang="en-US" sz="2700" strike="noStrike" u="none">
              <a:solidFill>
                <a:srgbClr val="000000"/>
              </a:solidFill>
              <a:effectLst/>
              <a:uFillTx/>
              <a:latin typeface="Arial"/>
            </a:endParaRPr>
          </a:p>
        </p:txBody>
      </p:sp>
      <p:sp>
        <p:nvSpPr>
          <p:cNvPr id="161" name="TextBox 6"/>
          <p:cNvSpPr/>
          <p:nvPr/>
        </p:nvSpPr>
        <p:spPr>
          <a:xfrm>
            <a:off x="1828800" y="3246120"/>
            <a:ext cx="8412120" cy="1371240"/>
          </a:xfrm>
          <a:prstGeom prst="rect">
            <a:avLst/>
          </a:prstGeom>
          <a:noFill/>
          <a:ln w="0">
            <a:noFill/>
          </a:ln>
        </p:spPr>
        <p:style>
          <a:lnRef idx="0"/>
          <a:fillRef idx="0"/>
          <a:effectRef idx="0"/>
          <a:fontRef idx="minor"/>
        </p:style>
        <p:txBody>
          <a:bodyPr lIns="73080" rIns="90000" tIns="45000" bIns="45000" anchor="t">
            <a:spAutoFit/>
          </a:bodyPr>
          <a:p>
            <a:pPr defTabSz="457200">
              <a:lnSpc>
                <a:spcPct val="100000"/>
              </a:lnSpc>
              <a:spcAft>
                <a:spcPts val="601"/>
              </a:spcAft>
            </a:pPr>
            <a:r>
              <a:rPr b="0" lang="en-US" sz="1900" strike="noStrike" u="none">
                <a:solidFill>
                  <a:srgbClr val="f8f1e3"/>
                </a:solidFill>
                <a:effectLst/>
                <a:uFillTx/>
                <a:latin typeface="Aptos"/>
              </a:rPr>
              <a:t>• Judgment exposes human need.</a:t>
            </a:r>
            <a:endParaRPr b="0" lang="en-US" sz="1900" strike="noStrike" u="none">
              <a:solidFill>
                <a:srgbClr val="000000"/>
              </a:solidFill>
              <a:effectLst/>
              <a:uFillTx/>
              <a:latin typeface="Arial"/>
            </a:endParaRPr>
          </a:p>
          <a:p>
            <a:pPr defTabSz="457200">
              <a:lnSpc>
                <a:spcPct val="100000"/>
              </a:lnSpc>
              <a:spcAft>
                <a:spcPts val="601"/>
              </a:spcAft>
            </a:pPr>
            <a:r>
              <a:rPr b="0" lang="en-US" sz="1900" strike="noStrike" u="none">
                <a:solidFill>
                  <a:srgbClr val="f8f1e3"/>
                </a:solidFill>
                <a:effectLst/>
                <a:uFillTx/>
                <a:latin typeface="Aptos"/>
              </a:rPr>
              <a:t>• Mercy answers honest repentance.</a:t>
            </a:r>
            <a:endParaRPr b="0" lang="en-US" sz="1900" strike="noStrike" u="none">
              <a:solidFill>
                <a:srgbClr val="000000"/>
              </a:solidFill>
              <a:effectLst/>
              <a:uFillTx/>
              <a:latin typeface="Arial"/>
            </a:endParaRPr>
          </a:p>
          <a:p>
            <a:pPr defTabSz="457200">
              <a:lnSpc>
                <a:spcPct val="100000"/>
              </a:lnSpc>
              <a:spcAft>
                <a:spcPts val="601"/>
              </a:spcAft>
            </a:pPr>
            <a:r>
              <a:rPr b="0" lang="en-US" sz="1900" strike="noStrike" u="none">
                <a:solidFill>
                  <a:srgbClr val="f8f1e3"/>
                </a:solidFill>
                <a:effectLst/>
                <a:uFillTx/>
                <a:latin typeface="Aptos"/>
              </a:rPr>
              <a:t>• The hymn’s prayers should lead hearers to Christ, not despair.</a:t>
            </a:r>
            <a:endParaRPr b="0" lang="en-US" sz="1900" strike="noStrike" u="none">
              <a:solidFill>
                <a:srgbClr val="000000"/>
              </a:solidFill>
              <a:effectLst/>
              <a:uFillTx/>
              <a:latin typeface="Arial"/>
            </a:endParaRPr>
          </a:p>
        </p:txBody>
      </p:sp>
      <p:sp>
        <p:nvSpPr>
          <p:cNvPr id="162" name="TextBox 7"/>
          <p:cNvSpPr/>
          <p:nvPr/>
        </p:nvSpPr>
        <p:spPr>
          <a:xfrm>
            <a:off x="411480" y="6446520"/>
            <a:ext cx="5943240" cy="20988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0" lang="en-US" sz="750" strike="noStrike" u="none">
                <a:solidFill>
                  <a:srgbClr val="d7cdbe"/>
                </a:solidFill>
                <a:effectLst/>
                <a:uFillTx/>
                <a:latin typeface="Aptos"/>
              </a:rPr>
              <a:t>Prepared for teaching and small group use - hymninfo.com</a:t>
            </a:r>
            <a:endParaRPr b="0" lang="en-US" sz="750" strike="noStrike" u="none">
              <a:solidFill>
                <a:srgbClr val="000000"/>
              </a:solidFill>
              <a:effectLst/>
              <a:uFillTx/>
              <a:latin typeface="Arial"/>
            </a:endParaRPr>
          </a:p>
        </p:txBody>
      </p:sp>
      <p:sp>
        <p:nvSpPr>
          <p:cNvPr id="163" name="TextBox 8"/>
          <p:cNvSpPr/>
          <p:nvPr/>
        </p:nvSpPr>
        <p:spPr>
          <a:xfrm>
            <a:off x="11475720" y="6446520"/>
            <a:ext cx="319680" cy="209880"/>
          </a:xfrm>
          <a:prstGeom prst="rect">
            <a:avLst/>
          </a:prstGeom>
          <a:noFill/>
          <a:ln w="0">
            <a:noFill/>
          </a:ln>
        </p:spPr>
        <p:style>
          <a:lnRef idx="0"/>
          <a:fillRef idx="0"/>
          <a:effectRef idx="0"/>
          <a:fontRef idx="minor"/>
        </p:style>
        <p:txBody>
          <a:bodyPr lIns="54720" rIns="54720" tIns="27360" bIns="27360" anchor="t">
            <a:spAutoFit/>
          </a:bodyPr>
          <a:p>
            <a:pPr algn="r" defTabSz="457200">
              <a:lnSpc>
                <a:spcPct val="100000"/>
              </a:lnSpc>
            </a:pPr>
            <a:r>
              <a:rPr b="0" lang="en-US" sz="750" strike="noStrike" u="none">
                <a:solidFill>
                  <a:srgbClr val="d7cdbe"/>
                </a:solidFill>
                <a:effectLst/>
                <a:uFillTx/>
                <a:latin typeface="Aptos"/>
              </a:rPr>
              <a:t>10</a:t>
            </a:r>
            <a:endParaRPr b="0" lang="en-US" sz="75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64" name="Picture 1" descr="visual4_dark.jpg"/>
          <p:cNvPicPr/>
          <p:nvPr/>
        </p:nvPicPr>
        <p:blipFill>
          <a:blip r:embed="rId1"/>
          <a:stretch/>
        </p:blipFill>
        <p:spPr>
          <a:xfrm>
            <a:off x="0" y="0"/>
            <a:ext cx="12191760" cy="6857640"/>
          </a:xfrm>
          <a:prstGeom prst="rect">
            <a:avLst/>
          </a:prstGeom>
          <a:noFill/>
          <a:ln w="0">
            <a:noFill/>
          </a:ln>
        </p:spPr>
      </p:pic>
      <p:sp>
        <p:nvSpPr>
          <p:cNvPr id="165" name="TextBox 2"/>
          <p:cNvSpPr/>
          <p:nvPr/>
        </p:nvSpPr>
        <p:spPr>
          <a:xfrm>
            <a:off x="658440" y="384120"/>
            <a:ext cx="9783720" cy="50256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1" lang="en-US" sz="3000" strike="noStrike" u="none">
                <a:solidFill>
                  <a:srgbClr val="f8f1e3"/>
                </a:solidFill>
                <a:effectLst/>
                <a:uFillTx/>
                <a:latin typeface="Aptos"/>
              </a:rPr>
              <a:t>Movement of the Hymn</a:t>
            </a:r>
            <a:endParaRPr b="0" lang="en-US" sz="3000" strike="noStrike" u="none">
              <a:solidFill>
                <a:srgbClr val="000000"/>
              </a:solidFill>
              <a:effectLst/>
              <a:uFillTx/>
              <a:latin typeface="Arial"/>
            </a:endParaRPr>
          </a:p>
        </p:txBody>
      </p:sp>
      <p:sp>
        <p:nvSpPr>
          <p:cNvPr id="166" name="Rectangle 3"/>
          <p:cNvSpPr/>
          <p:nvPr/>
        </p:nvSpPr>
        <p:spPr>
          <a:xfrm>
            <a:off x="685800" y="969120"/>
            <a:ext cx="1142640" cy="31680"/>
          </a:xfrm>
          <a:prstGeom prst="rect">
            <a:avLst/>
          </a:prstGeom>
          <a:solidFill>
            <a:srgbClr val="daaa5b"/>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12960" bIns="-1296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67" name="TextBox 4"/>
          <p:cNvSpPr/>
          <p:nvPr/>
        </p:nvSpPr>
        <p:spPr>
          <a:xfrm>
            <a:off x="685800" y="1051560"/>
            <a:ext cx="9326520" cy="31968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0" lang="en-US" sz="1300" strike="noStrike" u="none">
                <a:solidFill>
                  <a:srgbClr val="dcd0be"/>
                </a:solidFill>
                <a:effectLst/>
                <a:uFillTx/>
                <a:latin typeface="Aptos"/>
              </a:rPr>
              <a:t>From warning to prayer, from exposure to hope.</a:t>
            </a:r>
            <a:endParaRPr b="0" lang="en-US" sz="1300" strike="noStrike" u="none">
              <a:solidFill>
                <a:srgbClr val="000000"/>
              </a:solidFill>
              <a:effectLst/>
              <a:uFillTx/>
              <a:latin typeface="Arial"/>
            </a:endParaRPr>
          </a:p>
        </p:txBody>
      </p:sp>
      <p:sp>
        <p:nvSpPr>
          <p:cNvPr id="168" name="Oval 5"/>
          <p:cNvSpPr/>
          <p:nvPr/>
        </p:nvSpPr>
        <p:spPr>
          <a:xfrm>
            <a:off x="822960" y="2103120"/>
            <a:ext cx="594000" cy="594000"/>
          </a:xfrm>
          <a:prstGeom prst="ellipse">
            <a:avLst/>
          </a:prstGeom>
          <a:solidFill>
            <a:srgbClr val="5b2c29"/>
          </a:solidFill>
          <a:ln>
            <a:solidFill>
              <a:srgbClr val="daaa5b"/>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69" name="TextBox 6"/>
          <p:cNvSpPr/>
          <p:nvPr/>
        </p:nvSpPr>
        <p:spPr>
          <a:xfrm>
            <a:off x="841320" y="2212920"/>
            <a:ext cx="548280" cy="228240"/>
          </a:xfrm>
          <a:prstGeom prst="rect">
            <a:avLst/>
          </a:prstGeom>
          <a:noFill/>
          <a:ln w="0">
            <a:noFill/>
          </a:ln>
        </p:spPr>
        <p:style>
          <a:lnRef idx="0"/>
          <a:fillRef idx="0"/>
          <a:effectRef idx="0"/>
          <a:fontRef idx="minor"/>
        </p:style>
        <p:txBody>
          <a:bodyPr lIns="54720" rIns="54720" tIns="27360" bIns="27360" anchor="t">
            <a:spAutoFit/>
          </a:bodyPr>
          <a:p>
            <a:pPr algn="ctr" defTabSz="457200">
              <a:lnSpc>
                <a:spcPct val="100000"/>
              </a:lnSpc>
            </a:pPr>
            <a:r>
              <a:rPr b="1" lang="en-US" sz="1300" strike="noStrike" u="none">
                <a:solidFill>
                  <a:srgbClr val="f8f1e3"/>
                </a:solidFill>
                <a:effectLst/>
                <a:uFillTx/>
                <a:latin typeface="Aptos"/>
              </a:rPr>
              <a:t>1</a:t>
            </a:r>
            <a:endParaRPr b="0" lang="en-US" sz="1300" strike="noStrike" u="none">
              <a:solidFill>
                <a:srgbClr val="000000"/>
              </a:solidFill>
              <a:effectLst/>
              <a:uFillTx/>
              <a:latin typeface="Arial"/>
            </a:endParaRPr>
          </a:p>
        </p:txBody>
      </p:sp>
      <p:sp>
        <p:nvSpPr>
          <p:cNvPr id="170" name="TextBox 7"/>
          <p:cNvSpPr/>
          <p:nvPr/>
        </p:nvSpPr>
        <p:spPr>
          <a:xfrm>
            <a:off x="567000" y="2926080"/>
            <a:ext cx="1234080" cy="731160"/>
          </a:xfrm>
          <a:prstGeom prst="rect">
            <a:avLst/>
          </a:prstGeom>
          <a:noFill/>
          <a:ln w="0">
            <a:noFill/>
          </a:ln>
        </p:spPr>
        <p:style>
          <a:lnRef idx="0"/>
          <a:fillRef idx="0"/>
          <a:effectRef idx="0"/>
          <a:fontRef idx="minor"/>
        </p:style>
        <p:txBody>
          <a:bodyPr lIns="54720" rIns="54720" tIns="27360" bIns="27360" anchor="t">
            <a:spAutoFit/>
          </a:bodyPr>
          <a:p>
            <a:pPr algn="ctr" defTabSz="457200">
              <a:lnSpc>
                <a:spcPct val="100000"/>
              </a:lnSpc>
            </a:pPr>
            <a:r>
              <a:rPr b="0" lang="en-US" sz="1400" strike="noStrike" u="none">
                <a:solidFill>
                  <a:srgbClr val="f8f1e3"/>
                </a:solidFill>
                <a:effectLst/>
                <a:uFillTx/>
                <a:latin typeface="Aptos"/>
              </a:rPr>
              <a:t>The last day is announced.</a:t>
            </a:r>
            <a:endParaRPr b="0" lang="en-US" sz="1400" strike="noStrike" u="none">
              <a:solidFill>
                <a:srgbClr val="000000"/>
              </a:solidFill>
              <a:effectLst/>
              <a:uFillTx/>
              <a:latin typeface="Arial"/>
            </a:endParaRPr>
          </a:p>
        </p:txBody>
      </p:sp>
      <p:sp>
        <p:nvSpPr>
          <p:cNvPr id="171" name="Oval 8"/>
          <p:cNvSpPr/>
          <p:nvPr/>
        </p:nvSpPr>
        <p:spPr>
          <a:xfrm>
            <a:off x="3063240" y="2103120"/>
            <a:ext cx="594000" cy="594000"/>
          </a:xfrm>
          <a:prstGeom prst="ellipse">
            <a:avLst/>
          </a:prstGeom>
          <a:solidFill>
            <a:srgbClr val="5b2c29"/>
          </a:solidFill>
          <a:ln>
            <a:solidFill>
              <a:srgbClr val="daaa5b"/>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72" name="TextBox 9"/>
          <p:cNvSpPr/>
          <p:nvPr/>
        </p:nvSpPr>
        <p:spPr>
          <a:xfrm>
            <a:off x="3081600" y="2212920"/>
            <a:ext cx="548280" cy="228240"/>
          </a:xfrm>
          <a:prstGeom prst="rect">
            <a:avLst/>
          </a:prstGeom>
          <a:noFill/>
          <a:ln w="0">
            <a:noFill/>
          </a:ln>
        </p:spPr>
        <p:style>
          <a:lnRef idx="0"/>
          <a:fillRef idx="0"/>
          <a:effectRef idx="0"/>
          <a:fontRef idx="minor"/>
        </p:style>
        <p:txBody>
          <a:bodyPr lIns="54720" rIns="54720" tIns="27360" bIns="27360" anchor="t">
            <a:spAutoFit/>
          </a:bodyPr>
          <a:p>
            <a:pPr algn="ctr" defTabSz="457200">
              <a:lnSpc>
                <a:spcPct val="100000"/>
              </a:lnSpc>
            </a:pPr>
            <a:r>
              <a:rPr b="1" lang="en-US" sz="1300" strike="noStrike" u="none">
                <a:solidFill>
                  <a:srgbClr val="f8f1e3"/>
                </a:solidFill>
                <a:effectLst/>
                <a:uFillTx/>
                <a:latin typeface="Aptos"/>
              </a:rPr>
              <a:t>2</a:t>
            </a:r>
            <a:endParaRPr b="0" lang="en-US" sz="1300" strike="noStrike" u="none">
              <a:solidFill>
                <a:srgbClr val="000000"/>
              </a:solidFill>
              <a:effectLst/>
              <a:uFillTx/>
              <a:latin typeface="Arial"/>
            </a:endParaRPr>
          </a:p>
        </p:txBody>
      </p:sp>
      <p:sp>
        <p:nvSpPr>
          <p:cNvPr id="173" name="TextBox 10"/>
          <p:cNvSpPr/>
          <p:nvPr/>
        </p:nvSpPr>
        <p:spPr>
          <a:xfrm>
            <a:off x="2807280" y="2926080"/>
            <a:ext cx="1234080" cy="731160"/>
          </a:xfrm>
          <a:prstGeom prst="rect">
            <a:avLst/>
          </a:prstGeom>
          <a:noFill/>
          <a:ln w="0">
            <a:noFill/>
          </a:ln>
        </p:spPr>
        <p:style>
          <a:lnRef idx="0"/>
          <a:fillRef idx="0"/>
          <a:effectRef idx="0"/>
          <a:fontRef idx="minor"/>
        </p:style>
        <p:txBody>
          <a:bodyPr lIns="54720" rIns="54720" tIns="27360" bIns="27360" anchor="t">
            <a:spAutoFit/>
          </a:bodyPr>
          <a:p>
            <a:pPr algn="ctr" defTabSz="457200">
              <a:lnSpc>
                <a:spcPct val="100000"/>
              </a:lnSpc>
            </a:pPr>
            <a:r>
              <a:rPr b="0" lang="en-US" sz="1400" strike="noStrike" u="none">
                <a:solidFill>
                  <a:srgbClr val="f8f1e3"/>
                </a:solidFill>
                <a:effectLst/>
                <a:uFillTx/>
                <a:latin typeface="Aptos"/>
              </a:rPr>
              <a:t>The Judge appears.</a:t>
            </a:r>
            <a:endParaRPr b="0" lang="en-US" sz="1400" strike="noStrike" u="none">
              <a:solidFill>
                <a:srgbClr val="000000"/>
              </a:solidFill>
              <a:effectLst/>
              <a:uFillTx/>
              <a:latin typeface="Arial"/>
            </a:endParaRPr>
          </a:p>
        </p:txBody>
      </p:sp>
      <p:sp>
        <p:nvSpPr>
          <p:cNvPr id="174" name="Oval 11"/>
          <p:cNvSpPr/>
          <p:nvPr/>
        </p:nvSpPr>
        <p:spPr>
          <a:xfrm>
            <a:off x="5303520" y="2103120"/>
            <a:ext cx="594000" cy="594000"/>
          </a:xfrm>
          <a:prstGeom prst="ellipse">
            <a:avLst/>
          </a:prstGeom>
          <a:solidFill>
            <a:srgbClr val="5b2c29"/>
          </a:solidFill>
          <a:ln>
            <a:solidFill>
              <a:srgbClr val="daaa5b"/>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75" name="TextBox 12"/>
          <p:cNvSpPr/>
          <p:nvPr/>
        </p:nvSpPr>
        <p:spPr>
          <a:xfrm>
            <a:off x="5321880" y="2212920"/>
            <a:ext cx="548280" cy="228240"/>
          </a:xfrm>
          <a:prstGeom prst="rect">
            <a:avLst/>
          </a:prstGeom>
          <a:noFill/>
          <a:ln w="0">
            <a:noFill/>
          </a:ln>
        </p:spPr>
        <p:style>
          <a:lnRef idx="0"/>
          <a:fillRef idx="0"/>
          <a:effectRef idx="0"/>
          <a:fontRef idx="minor"/>
        </p:style>
        <p:txBody>
          <a:bodyPr lIns="54720" rIns="54720" tIns="27360" bIns="27360" anchor="t">
            <a:spAutoFit/>
          </a:bodyPr>
          <a:p>
            <a:pPr algn="ctr" defTabSz="457200">
              <a:lnSpc>
                <a:spcPct val="100000"/>
              </a:lnSpc>
            </a:pPr>
            <a:r>
              <a:rPr b="1" lang="en-US" sz="1300" strike="noStrike" u="none">
                <a:solidFill>
                  <a:srgbClr val="f8f1e3"/>
                </a:solidFill>
                <a:effectLst/>
                <a:uFillTx/>
                <a:latin typeface="Aptos"/>
              </a:rPr>
              <a:t>3</a:t>
            </a:r>
            <a:endParaRPr b="0" lang="en-US" sz="1300" strike="noStrike" u="none">
              <a:solidFill>
                <a:srgbClr val="000000"/>
              </a:solidFill>
              <a:effectLst/>
              <a:uFillTx/>
              <a:latin typeface="Arial"/>
            </a:endParaRPr>
          </a:p>
        </p:txBody>
      </p:sp>
      <p:sp>
        <p:nvSpPr>
          <p:cNvPr id="176" name="TextBox 13"/>
          <p:cNvSpPr/>
          <p:nvPr/>
        </p:nvSpPr>
        <p:spPr>
          <a:xfrm>
            <a:off x="5047560" y="2926080"/>
            <a:ext cx="1234080" cy="731160"/>
          </a:xfrm>
          <a:prstGeom prst="rect">
            <a:avLst/>
          </a:prstGeom>
          <a:noFill/>
          <a:ln w="0">
            <a:noFill/>
          </a:ln>
        </p:spPr>
        <p:style>
          <a:lnRef idx="0"/>
          <a:fillRef idx="0"/>
          <a:effectRef idx="0"/>
          <a:fontRef idx="minor"/>
        </p:style>
        <p:txBody>
          <a:bodyPr lIns="54720" rIns="54720" tIns="27360" bIns="27360" anchor="t">
            <a:spAutoFit/>
          </a:bodyPr>
          <a:p>
            <a:pPr algn="ctr" defTabSz="457200">
              <a:lnSpc>
                <a:spcPct val="100000"/>
              </a:lnSpc>
            </a:pPr>
            <a:r>
              <a:rPr b="0" lang="en-US" sz="1400" strike="noStrike" u="none">
                <a:solidFill>
                  <a:srgbClr val="f8f1e3"/>
                </a:solidFill>
                <a:effectLst/>
                <a:uFillTx/>
                <a:latin typeface="Aptos"/>
              </a:rPr>
              <a:t>The record is opened.</a:t>
            </a:r>
            <a:endParaRPr b="0" lang="en-US" sz="1400" strike="noStrike" u="none">
              <a:solidFill>
                <a:srgbClr val="000000"/>
              </a:solidFill>
              <a:effectLst/>
              <a:uFillTx/>
              <a:latin typeface="Arial"/>
            </a:endParaRPr>
          </a:p>
        </p:txBody>
      </p:sp>
      <p:sp>
        <p:nvSpPr>
          <p:cNvPr id="177" name="Oval 14"/>
          <p:cNvSpPr/>
          <p:nvPr/>
        </p:nvSpPr>
        <p:spPr>
          <a:xfrm>
            <a:off x="7543800" y="2103120"/>
            <a:ext cx="594000" cy="594000"/>
          </a:xfrm>
          <a:prstGeom prst="ellipse">
            <a:avLst/>
          </a:prstGeom>
          <a:solidFill>
            <a:srgbClr val="5b2c29"/>
          </a:solidFill>
          <a:ln>
            <a:solidFill>
              <a:srgbClr val="daaa5b"/>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78" name="TextBox 15"/>
          <p:cNvSpPr/>
          <p:nvPr/>
        </p:nvSpPr>
        <p:spPr>
          <a:xfrm>
            <a:off x="7562160" y="2212920"/>
            <a:ext cx="548280" cy="228240"/>
          </a:xfrm>
          <a:prstGeom prst="rect">
            <a:avLst/>
          </a:prstGeom>
          <a:noFill/>
          <a:ln w="0">
            <a:noFill/>
          </a:ln>
        </p:spPr>
        <p:style>
          <a:lnRef idx="0"/>
          <a:fillRef idx="0"/>
          <a:effectRef idx="0"/>
          <a:fontRef idx="minor"/>
        </p:style>
        <p:txBody>
          <a:bodyPr lIns="54720" rIns="54720" tIns="27360" bIns="27360" anchor="t">
            <a:spAutoFit/>
          </a:bodyPr>
          <a:p>
            <a:pPr algn="ctr" defTabSz="457200">
              <a:lnSpc>
                <a:spcPct val="100000"/>
              </a:lnSpc>
            </a:pPr>
            <a:r>
              <a:rPr b="1" lang="en-US" sz="1300" strike="noStrike" u="none">
                <a:solidFill>
                  <a:srgbClr val="f8f1e3"/>
                </a:solidFill>
                <a:effectLst/>
                <a:uFillTx/>
                <a:latin typeface="Aptos"/>
              </a:rPr>
              <a:t>4</a:t>
            </a:r>
            <a:endParaRPr b="0" lang="en-US" sz="1300" strike="noStrike" u="none">
              <a:solidFill>
                <a:srgbClr val="000000"/>
              </a:solidFill>
              <a:effectLst/>
              <a:uFillTx/>
              <a:latin typeface="Arial"/>
            </a:endParaRPr>
          </a:p>
        </p:txBody>
      </p:sp>
      <p:sp>
        <p:nvSpPr>
          <p:cNvPr id="179" name="TextBox 16"/>
          <p:cNvSpPr/>
          <p:nvPr/>
        </p:nvSpPr>
        <p:spPr>
          <a:xfrm>
            <a:off x="7287840" y="2926080"/>
            <a:ext cx="1234080" cy="731160"/>
          </a:xfrm>
          <a:prstGeom prst="rect">
            <a:avLst/>
          </a:prstGeom>
          <a:noFill/>
          <a:ln w="0">
            <a:noFill/>
          </a:ln>
        </p:spPr>
        <p:style>
          <a:lnRef idx="0"/>
          <a:fillRef idx="0"/>
          <a:effectRef idx="0"/>
          <a:fontRef idx="minor"/>
        </p:style>
        <p:txBody>
          <a:bodyPr lIns="54720" rIns="54720" tIns="27360" bIns="27360" anchor="t">
            <a:spAutoFit/>
          </a:bodyPr>
          <a:p>
            <a:pPr algn="ctr" defTabSz="457200">
              <a:lnSpc>
                <a:spcPct val="100000"/>
              </a:lnSpc>
            </a:pPr>
            <a:r>
              <a:rPr b="0" lang="en-US" sz="1400" strike="noStrike" u="none">
                <a:solidFill>
                  <a:srgbClr val="f8f1e3"/>
                </a:solidFill>
                <a:effectLst/>
                <a:uFillTx/>
                <a:latin typeface="Aptos"/>
              </a:rPr>
              <a:t>The sinner pleads for mercy.</a:t>
            </a:r>
            <a:endParaRPr b="0" lang="en-US" sz="1400" strike="noStrike" u="none">
              <a:solidFill>
                <a:srgbClr val="000000"/>
              </a:solidFill>
              <a:effectLst/>
              <a:uFillTx/>
              <a:latin typeface="Arial"/>
            </a:endParaRPr>
          </a:p>
        </p:txBody>
      </p:sp>
      <p:sp>
        <p:nvSpPr>
          <p:cNvPr id="180" name="Oval 17"/>
          <p:cNvSpPr/>
          <p:nvPr/>
        </p:nvSpPr>
        <p:spPr>
          <a:xfrm>
            <a:off x="9784080" y="2103120"/>
            <a:ext cx="594000" cy="594000"/>
          </a:xfrm>
          <a:prstGeom prst="ellipse">
            <a:avLst/>
          </a:prstGeom>
          <a:solidFill>
            <a:srgbClr val="5b2c29"/>
          </a:solidFill>
          <a:ln>
            <a:solidFill>
              <a:srgbClr val="daaa5b"/>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81" name="TextBox 18"/>
          <p:cNvSpPr/>
          <p:nvPr/>
        </p:nvSpPr>
        <p:spPr>
          <a:xfrm>
            <a:off x="9802440" y="2212920"/>
            <a:ext cx="548280" cy="228240"/>
          </a:xfrm>
          <a:prstGeom prst="rect">
            <a:avLst/>
          </a:prstGeom>
          <a:noFill/>
          <a:ln w="0">
            <a:noFill/>
          </a:ln>
        </p:spPr>
        <p:style>
          <a:lnRef idx="0"/>
          <a:fillRef idx="0"/>
          <a:effectRef idx="0"/>
          <a:fontRef idx="minor"/>
        </p:style>
        <p:txBody>
          <a:bodyPr lIns="54720" rIns="54720" tIns="27360" bIns="27360" anchor="t">
            <a:spAutoFit/>
          </a:bodyPr>
          <a:p>
            <a:pPr algn="ctr" defTabSz="457200">
              <a:lnSpc>
                <a:spcPct val="100000"/>
              </a:lnSpc>
            </a:pPr>
            <a:r>
              <a:rPr b="1" lang="en-US" sz="1300" strike="noStrike" u="none">
                <a:solidFill>
                  <a:srgbClr val="f8f1e3"/>
                </a:solidFill>
                <a:effectLst/>
                <a:uFillTx/>
                <a:latin typeface="Aptos"/>
              </a:rPr>
              <a:t>5</a:t>
            </a:r>
            <a:endParaRPr b="0" lang="en-US" sz="1300" strike="noStrike" u="none">
              <a:solidFill>
                <a:srgbClr val="000000"/>
              </a:solidFill>
              <a:effectLst/>
              <a:uFillTx/>
              <a:latin typeface="Arial"/>
            </a:endParaRPr>
          </a:p>
        </p:txBody>
      </p:sp>
      <p:sp>
        <p:nvSpPr>
          <p:cNvPr id="182" name="TextBox 19"/>
          <p:cNvSpPr/>
          <p:nvPr/>
        </p:nvSpPr>
        <p:spPr>
          <a:xfrm>
            <a:off x="9528120" y="2926080"/>
            <a:ext cx="1234080" cy="731160"/>
          </a:xfrm>
          <a:prstGeom prst="rect">
            <a:avLst/>
          </a:prstGeom>
          <a:noFill/>
          <a:ln w="0">
            <a:noFill/>
          </a:ln>
        </p:spPr>
        <p:style>
          <a:lnRef idx="0"/>
          <a:fillRef idx="0"/>
          <a:effectRef idx="0"/>
          <a:fontRef idx="minor"/>
        </p:style>
        <p:txBody>
          <a:bodyPr lIns="54720" rIns="54720" tIns="27360" bIns="27360" anchor="t">
            <a:spAutoFit/>
          </a:bodyPr>
          <a:p>
            <a:pPr algn="ctr" defTabSz="457200">
              <a:lnSpc>
                <a:spcPct val="100000"/>
              </a:lnSpc>
            </a:pPr>
            <a:r>
              <a:rPr b="0" lang="en-US" sz="1400" strike="noStrike" u="none">
                <a:solidFill>
                  <a:srgbClr val="f8f1e3"/>
                </a:solidFill>
                <a:effectLst/>
                <a:uFillTx/>
                <a:latin typeface="Aptos"/>
              </a:rPr>
              <a:t>Hope rests in God alone.</a:t>
            </a:r>
            <a:endParaRPr b="0" lang="en-US" sz="1400" strike="noStrike" u="none">
              <a:solidFill>
                <a:srgbClr val="000000"/>
              </a:solidFill>
              <a:effectLst/>
              <a:uFillTx/>
              <a:latin typeface="Arial"/>
            </a:endParaRPr>
          </a:p>
        </p:txBody>
      </p:sp>
      <p:sp>
        <p:nvSpPr>
          <p:cNvPr id="183" name="TextBox 20"/>
          <p:cNvSpPr/>
          <p:nvPr/>
        </p:nvSpPr>
        <p:spPr>
          <a:xfrm>
            <a:off x="411480" y="6446520"/>
            <a:ext cx="5943240" cy="20988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0" lang="en-US" sz="750" strike="noStrike" u="none">
                <a:solidFill>
                  <a:srgbClr val="d7cdbe"/>
                </a:solidFill>
                <a:effectLst/>
                <a:uFillTx/>
                <a:latin typeface="Aptos"/>
              </a:rPr>
              <a:t>Prepared for teaching and small group use - hymninfo.com</a:t>
            </a:r>
            <a:endParaRPr b="0" lang="en-US" sz="750" strike="noStrike" u="none">
              <a:solidFill>
                <a:srgbClr val="000000"/>
              </a:solidFill>
              <a:effectLst/>
              <a:uFillTx/>
              <a:latin typeface="Arial"/>
            </a:endParaRPr>
          </a:p>
        </p:txBody>
      </p:sp>
      <p:sp>
        <p:nvSpPr>
          <p:cNvPr id="184" name="TextBox 21"/>
          <p:cNvSpPr/>
          <p:nvPr/>
        </p:nvSpPr>
        <p:spPr>
          <a:xfrm>
            <a:off x="11475720" y="6446520"/>
            <a:ext cx="319680" cy="209880"/>
          </a:xfrm>
          <a:prstGeom prst="rect">
            <a:avLst/>
          </a:prstGeom>
          <a:noFill/>
          <a:ln w="0">
            <a:noFill/>
          </a:ln>
        </p:spPr>
        <p:style>
          <a:lnRef idx="0"/>
          <a:fillRef idx="0"/>
          <a:effectRef idx="0"/>
          <a:fontRef idx="minor"/>
        </p:style>
        <p:txBody>
          <a:bodyPr lIns="54720" rIns="54720" tIns="27360" bIns="27360" anchor="t">
            <a:spAutoFit/>
          </a:bodyPr>
          <a:p>
            <a:pPr algn="r" defTabSz="457200">
              <a:lnSpc>
                <a:spcPct val="100000"/>
              </a:lnSpc>
            </a:pPr>
            <a:r>
              <a:rPr b="0" lang="en-US" sz="750" strike="noStrike" u="none">
                <a:solidFill>
                  <a:srgbClr val="d7cdbe"/>
                </a:solidFill>
                <a:effectLst/>
                <a:uFillTx/>
                <a:latin typeface="Aptos"/>
              </a:rPr>
              <a:t>11</a:t>
            </a:r>
            <a:endParaRPr b="0" lang="en-US" sz="75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85" name="Picture 1" descr="visual5_dark.jpg"/>
          <p:cNvPicPr/>
          <p:nvPr/>
        </p:nvPicPr>
        <p:blipFill>
          <a:blip r:embed="rId1"/>
          <a:stretch/>
        </p:blipFill>
        <p:spPr>
          <a:xfrm>
            <a:off x="0" y="0"/>
            <a:ext cx="12191760" cy="6857640"/>
          </a:xfrm>
          <a:prstGeom prst="rect">
            <a:avLst/>
          </a:prstGeom>
          <a:noFill/>
          <a:ln w="0">
            <a:noFill/>
          </a:ln>
        </p:spPr>
      </p:pic>
      <p:sp>
        <p:nvSpPr>
          <p:cNvPr id="186" name="TextBox 2"/>
          <p:cNvSpPr/>
          <p:nvPr/>
        </p:nvSpPr>
        <p:spPr>
          <a:xfrm>
            <a:off x="658440" y="384120"/>
            <a:ext cx="9783720" cy="50256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1" lang="en-US" sz="3000" strike="noStrike" u="none">
                <a:solidFill>
                  <a:srgbClr val="f8f1e3"/>
                </a:solidFill>
                <a:effectLst/>
                <a:uFillTx/>
                <a:latin typeface="Aptos"/>
              </a:rPr>
              <a:t>Theological Themes</a:t>
            </a:r>
            <a:endParaRPr b="0" lang="en-US" sz="3000" strike="noStrike" u="none">
              <a:solidFill>
                <a:srgbClr val="000000"/>
              </a:solidFill>
              <a:effectLst/>
              <a:uFillTx/>
              <a:latin typeface="Arial"/>
            </a:endParaRPr>
          </a:p>
        </p:txBody>
      </p:sp>
      <p:sp>
        <p:nvSpPr>
          <p:cNvPr id="187" name="Rectangle 3"/>
          <p:cNvSpPr/>
          <p:nvPr/>
        </p:nvSpPr>
        <p:spPr>
          <a:xfrm>
            <a:off x="685800" y="969120"/>
            <a:ext cx="1142640" cy="31680"/>
          </a:xfrm>
          <a:prstGeom prst="rect">
            <a:avLst/>
          </a:prstGeom>
          <a:solidFill>
            <a:srgbClr val="daaa5b"/>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12960" bIns="-1296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88" name="TextBox 4"/>
          <p:cNvSpPr/>
          <p:nvPr/>
        </p:nvSpPr>
        <p:spPr>
          <a:xfrm>
            <a:off x="685800" y="1051560"/>
            <a:ext cx="9326520" cy="31968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0" lang="en-US" sz="1300" strike="noStrike" u="none">
                <a:solidFill>
                  <a:srgbClr val="dcd0be"/>
                </a:solidFill>
                <a:effectLst/>
                <a:uFillTx/>
                <a:latin typeface="Aptos"/>
              </a:rPr>
              <a:t>The hymn’s weight rests on biblical doctrine.</a:t>
            </a:r>
            <a:endParaRPr b="0" lang="en-US" sz="1300" strike="noStrike" u="none">
              <a:solidFill>
                <a:srgbClr val="000000"/>
              </a:solidFill>
              <a:effectLst/>
              <a:uFillTx/>
              <a:latin typeface="Arial"/>
            </a:endParaRPr>
          </a:p>
        </p:txBody>
      </p:sp>
      <p:sp>
        <p:nvSpPr>
          <p:cNvPr id="189" name="Rounded Rectangle 5"/>
          <p:cNvSpPr/>
          <p:nvPr/>
        </p:nvSpPr>
        <p:spPr>
          <a:xfrm>
            <a:off x="1005840" y="1645920"/>
            <a:ext cx="2925720" cy="914040"/>
          </a:xfrm>
          <a:prstGeom prst="roundRect">
            <a:avLst>
              <a:gd name="adj" fmla="val 16667"/>
            </a:avLst>
          </a:prstGeom>
          <a:solidFill>
            <a:srgbClr val="f8f1e3"/>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90" name="TextBox 6"/>
          <p:cNvSpPr/>
          <p:nvPr/>
        </p:nvSpPr>
        <p:spPr>
          <a:xfrm>
            <a:off x="1234440" y="1901880"/>
            <a:ext cx="2468520" cy="319680"/>
          </a:xfrm>
          <a:prstGeom prst="rect">
            <a:avLst/>
          </a:prstGeom>
          <a:noFill/>
          <a:ln w="0">
            <a:noFill/>
          </a:ln>
        </p:spPr>
        <p:style>
          <a:lnRef idx="0"/>
          <a:fillRef idx="0"/>
          <a:effectRef idx="0"/>
          <a:fontRef idx="minor"/>
        </p:style>
        <p:txBody>
          <a:bodyPr lIns="54720" rIns="54720" tIns="27360" bIns="27360" anchor="t">
            <a:spAutoFit/>
          </a:bodyPr>
          <a:p>
            <a:pPr algn="ctr" defTabSz="457200">
              <a:lnSpc>
                <a:spcPct val="100000"/>
              </a:lnSpc>
            </a:pPr>
            <a:r>
              <a:rPr b="1" lang="en-US" sz="1900" strike="noStrike" u="none">
                <a:solidFill>
                  <a:srgbClr val="5b2c29"/>
                </a:solidFill>
                <a:effectLst/>
                <a:uFillTx/>
                <a:latin typeface="Aptos"/>
              </a:rPr>
              <a:t>Final Judgment</a:t>
            </a:r>
            <a:endParaRPr b="0" lang="en-US" sz="1900" strike="noStrike" u="none">
              <a:solidFill>
                <a:srgbClr val="000000"/>
              </a:solidFill>
              <a:effectLst/>
              <a:uFillTx/>
              <a:latin typeface="Arial"/>
            </a:endParaRPr>
          </a:p>
        </p:txBody>
      </p:sp>
      <p:sp>
        <p:nvSpPr>
          <p:cNvPr id="191" name="Rounded Rectangle 7"/>
          <p:cNvSpPr/>
          <p:nvPr/>
        </p:nvSpPr>
        <p:spPr>
          <a:xfrm>
            <a:off x="4526280" y="1645920"/>
            <a:ext cx="2925720" cy="914040"/>
          </a:xfrm>
          <a:prstGeom prst="roundRect">
            <a:avLst>
              <a:gd name="adj" fmla="val 16667"/>
            </a:avLst>
          </a:prstGeom>
          <a:solidFill>
            <a:srgbClr val="f8f1e3"/>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92" name="TextBox 8"/>
          <p:cNvSpPr/>
          <p:nvPr/>
        </p:nvSpPr>
        <p:spPr>
          <a:xfrm>
            <a:off x="4754880" y="1901880"/>
            <a:ext cx="2468520" cy="319680"/>
          </a:xfrm>
          <a:prstGeom prst="rect">
            <a:avLst/>
          </a:prstGeom>
          <a:noFill/>
          <a:ln w="0">
            <a:noFill/>
          </a:ln>
        </p:spPr>
        <p:style>
          <a:lnRef idx="0"/>
          <a:fillRef idx="0"/>
          <a:effectRef idx="0"/>
          <a:fontRef idx="minor"/>
        </p:style>
        <p:txBody>
          <a:bodyPr lIns="54720" rIns="54720" tIns="27360" bIns="27360" anchor="t">
            <a:spAutoFit/>
          </a:bodyPr>
          <a:p>
            <a:pPr algn="ctr" defTabSz="457200">
              <a:lnSpc>
                <a:spcPct val="100000"/>
              </a:lnSpc>
            </a:pPr>
            <a:r>
              <a:rPr b="1" lang="en-US" sz="1900" strike="noStrike" u="none">
                <a:solidFill>
                  <a:srgbClr val="5b2c29"/>
                </a:solidFill>
                <a:effectLst/>
                <a:uFillTx/>
                <a:latin typeface="Aptos"/>
              </a:rPr>
              <a:t>Day of the Lord</a:t>
            </a:r>
            <a:endParaRPr b="0" lang="en-US" sz="1900" strike="noStrike" u="none">
              <a:solidFill>
                <a:srgbClr val="000000"/>
              </a:solidFill>
              <a:effectLst/>
              <a:uFillTx/>
              <a:latin typeface="Arial"/>
            </a:endParaRPr>
          </a:p>
        </p:txBody>
      </p:sp>
      <p:sp>
        <p:nvSpPr>
          <p:cNvPr id="193" name="Rounded Rectangle 9"/>
          <p:cNvSpPr/>
          <p:nvPr/>
        </p:nvSpPr>
        <p:spPr>
          <a:xfrm>
            <a:off x="8046720" y="1645920"/>
            <a:ext cx="2925720" cy="914040"/>
          </a:xfrm>
          <a:prstGeom prst="roundRect">
            <a:avLst>
              <a:gd name="adj" fmla="val 16667"/>
            </a:avLst>
          </a:prstGeom>
          <a:solidFill>
            <a:srgbClr val="f8f1e3"/>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94" name="TextBox 10"/>
          <p:cNvSpPr/>
          <p:nvPr/>
        </p:nvSpPr>
        <p:spPr>
          <a:xfrm>
            <a:off x="8275320" y="1901880"/>
            <a:ext cx="2468520" cy="319680"/>
          </a:xfrm>
          <a:prstGeom prst="rect">
            <a:avLst/>
          </a:prstGeom>
          <a:noFill/>
          <a:ln w="0">
            <a:noFill/>
          </a:ln>
        </p:spPr>
        <p:style>
          <a:lnRef idx="0"/>
          <a:fillRef idx="0"/>
          <a:effectRef idx="0"/>
          <a:fontRef idx="minor"/>
        </p:style>
        <p:txBody>
          <a:bodyPr lIns="54720" rIns="54720" tIns="27360" bIns="27360" anchor="t">
            <a:spAutoFit/>
          </a:bodyPr>
          <a:p>
            <a:pPr algn="ctr" defTabSz="457200">
              <a:lnSpc>
                <a:spcPct val="100000"/>
              </a:lnSpc>
            </a:pPr>
            <a:r>
              <a:rPr b="1" lang="en-US" sz="1900" strike="noStrike" u="none">
                <a:solidFill>
                  <a:srgbClr val="5b2c29"/>
                </a:solidFill>
                <a:effectLst/>
                <a:uFillTx/>
                <a:latin typeface="Aptos"/>
              </a:rPr>
              <a:t>Repentance</a:t>
            </a:r>
            <a:endParaRPr b="0" lang="en-US" sz="1900" strike="noStrike" u="none">
              <a:solidFill>
                <a:srgbClr val="000000"/>
              </a:solidFill>
              <a:effectLst/>
              <a:uFillTx/>
              <a:latin typeface="Arial"/>
            </a:endParaRPr>
          </a:p>
        </p:txBody>
      </p:sp>
      <p:sp>
        <p:nvSpPr>
          <p:cNvPr id="195" name="Rounded Rectangle 11"/>
          <p:cNvSpPr/>
          <p:nvPr/>
        </p:nvSpPr>
        <p:spPr>
          <a:xfrm>
            <a:off x="1005840" y="3063240"/>
            <a:ext cx="2925720" cy="914040"/>
          </a:xfrm>
          <a:prstGeom prst="roundRect">
            <a:avLst>
              <a:gd name="adj" fmla="val 16667"/>
            </a:avLst>
          </a:prstGeom>
          <a:solidFill>
            <a:srgbClr val="f8f1e3"/>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96" name="TextBox 12"/>
          <p:cNvSpPr/>
          <p:nvPr/>
        </p:nvSpPr>
        <p:spPr>
          <a:xfrm>
            <a:off x="1234440" y="3319200"/>
            <a:ext cx="2468520" cy="319680"/>
          </a:xfrm>
          <a:prstGeom prst="rect">
            <a:avLst/>
          </a:prstGeom>
          <a:noFill/>
          <a:ln w="0">
            <a:noFill/>
          </a:ln>
        </p:spPr>
        <p:style>
          <a:lnRef idx="0"/>
          <a:fillRef idx="0"/>
          <a:effectRef idx="0"/>
          <a:fontRef idx="minor"/>
        </p:style>
        <p:txBody>
          <a:bodyPr lIns="54720" rIns="54720" tIns="27360" bIns="27360" anchor="t">
            <a:spAutoFit/>
          </a:bodyPr>
          <a:p>
            <a:pPr algn="ctr" defTabSz="457200">
              <a:lnSpc>
                <a:spcPct val="100000"/>
              </a:lnSpc>
            </a:pPr>
            <a:r>
              <a:rPr b="1" lang="en-US" sz="1900" strike="noStrike" u="none">
                <a:solidFill>
                  <a:srgbClr val="5b2c29"/>
                </a:solidFill>
                <a:effectLst/>
                <a:uFillTx/>
                <a:latin typeface="Aptos"/>
              </a:rPr>
              <a:t>Christ the Judge</a:t>
            </a:r>
            <a:endParaRPr b="0" lang="en-US" sz="1900" strike="noStrike" u="none">
              <a:solidFill>
                <a:srgbClr val="000000"/>
              </a:solidFill>
              <a:effectLst/>
              <a:uFillTx/>
              <a:latin typeface="Arial"/>
            </a:endParaRPr>
          </a:p>
        </p:txBody>
      </p:sp>
      <p:sp>
        <p:nvSpPr>
          <p:cNvPr id="197" name="Rounded Rectangle 13"/>
          <p:cNvSpPr/>
          <p:nvPr/>
        </p:nvSpPr>
        <p:spPr>
          <a:xfrm>
            <a:off x="4526280" y="3063240"/>
            <a:ext cx="2925720" cy="914040"/>
          </a:xfrm>
          <a:prstGeom prst="roundRect">
            <a:avLst>
              <a:gd name="adj" fmla="val 16667"/>
            </a:avLst>
          </a:prstGeom>
          <a:solidFill>
            <a:srgbClr val="f8f1e3"/>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98" name="TextBox 14"/>
          <p:cNvSpPr/>
          <p:nvPr/>
        </p:nvSpPr>
        <p:spPr>
          <a:xfrm>
            <a:off x="4754880" y="3319200"/>
            <a:ext cx="2468520" cy="319680"/>
          </a:xfrm>
          <a:prstGeom prst="rect">
            <a:avLst/>
          </a:prstGeom>
          <a:noFill/>
          <a:ln w="0">
            <a:noFill/>
          </a:ln>
        </p:spPr>
        <p:style>
          <a:lnRef idx="0"/>
          <a:fillRef idx="0"/>
          <a:effectRef idx="0"/>
          <a:fontRef idx="minor"/>
        </p:style>
        <p:txBody>
          <a:bodyPr lIns="54720" rIns="54720" tIns="27360" bIns="27360" anchor="t">
            <a:spAutoFit/>
          </a:bodyPr>
          <a:p>
            <a:pPr algn="ctr" defTabSz="457200">
              <a:lnSpc>
                <a:spcPct val="100000"/>
              </a:lnSpc>
            </a:pPr>
            <a:r>
              <a:rPr b="1" lang="en-US" sz="1900" strike="noStrike" u="none">
                <a:solidFill>
                  <a:srgbClr val="5b2c29"/>
                </a:solidFill>
                <a:effectLst/>
                <a:uFillTx/>
                <a:latin typeface="Aptos"/>
              </a:rPr>
              <a:t>Mercy</a:t>
            </a:r>
            <a:endParaRPr b="0" lang="en-US" sz="1900" strike="noStrike" u="none">
              <a:solidFill>
                <a:srgbClr val="000000"/>
              </a:solidFill>
              <a:effectLst/>
              <a:uFillTx/>
              <a:latin typeface="Arial"/>
            </a:endParaRPr>
          </a:p>
        </p:txBody>
      </p:sp>
      <p:sp>
        <p:nvSpPr>
          <p:cNvPr id="199" name="Rounded Rectangle 15"/>
          <p:cNvSpPr/>
          <p:nvPr/>
        </p:nvSpPr>
        <p:spPr>
          <a:xfrm>
            <a:off x="8046720" y="3063240"/>
            <a:ext cx="2925720" cy="914040"/>
          </a:xfrm>
          <a:prstGeom prst="roundRect">
            <a:avLst>
              <a:gd name="adj" fmla="val 16667"/>
            </a:avLst>
          </a:prstGeom>
          <a:solidFill>
            <a:srgbClr val="f8f1e3"/>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00" name="TextBox 16"/>
          <p:cNvSpPr/>
          <p:nvPr/>
        </p:nvSpPr>
        <p:spPr>
          <a:xfrm>
            <a:off x="8275320" y="3319200"/>
            <a:ext cx="2468520" cy="319680"/>
          </a:xfrm>
          <a:prstGeom prst="rect">
            <a:avLst/>
          </a:prstGeom>
          <a:noFill/>
          <a:ln w="0">
            <a:noFill/>
          </a:ln>
        </p:spPr>
        <p:style>
          <a:lnRef idx="0"/>
          <a:fillRef idx="0"/>
          <a:effectRef idx="0"/>
          <a:fontRef idx="minor"/>
        </p:style>
        <p:txBody>
          <a:bodyPr lIns="54720" rIns="54720" tIns="27360" bIns="27360" anchor="t">
            <a:spAutoFit/>
          </a:bodyPr>
          <a:p>
            <a:pPr algn="ctr" defTabSz="457200">
              <a:lnSpc>
                <a:spcPct val="100000"/>
              </a:lnSpc>
            </a:pPr>
            <a:r>
              <a:rPr b="1" lang="en-US" sz="1900" strike="noStrike" u="none">
                <a:solidFill>
                  <a:srgbClr val="5b2c29"/>
                </a:solidFill>
                <a:effectLst/>
                <a:uFillTx/>
                <a:latin typeface="Aptos"/>
              </a:rPr>
              <a:t>Resurrection</a:t>
            </a:r>
            <a:endParaRPr b="0" lang="en-US" sz="1900" strike="noStrike" u="none">
              <a:solidFill>
                <a:srgbClr val="000000"/>
              </a:solidFill>
              <a:effectLst/>
              <a:uFillTx/>
              <a:latin typeface="Arial"/>
            </a:endParaRPr>
          </a:p>
        </p:txBody>
      </p:sp>
      <p:sp>
        <p:nvSpPr>
          <p:cNvPr id="201" name="TextBox 17"/>
          <p:cNvSpPr/>
          <p:nvPr/>
        </p:nvSpPr>
        <p:spPr>
          <a:xfrm>
            <a:off x="411480" y="6446520"/>
            <a:ext cx="5943240" cy="20988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0" lang="en-US" sz="750" strike="noStrike" u="none">
                <a:solidFill>
                  <a:srgbClr val="d7cdbe"/>
                </a:solidFill>
                <a:effectLst/>
                <a:uFillTx/>
                <a:latin typeface="Aptos"/>
              </a:rPr>
              <a:t>Prepared for teaching and small group use - hymninfo.com</a:t>
            </a:r>
            <a:endParaRPr b="0" lang="en-US" sz="750" strike="noStrike" u="none">
              <a:solidFill>
                <a:srgbClr val="000000"/>
              </a:solidFill>
              <a:effectLst/>
              <a:uFillTx/>
              <a:latin typeface="Arial"/>
            </a:endParaRPr>
          </a:p>
        </p:txBody>
      </p:sp>
      <p:sp>
        <p:nvSpPr>
          <p:cNvPr id="202" name="TextBox 18"/>
          <p:cNvSpPr/>
          <p:nvPr/>
        </p:nvSpPr>
        <p:spPr>
          <a:xfrm>
            <a:off x="11475720" y="6446520"/>
            <a:ext cx="319680" cy="209880"/>
          </a:xfrm>
          <a:prstGeom prst="rect">
            <a:avLst/>
          </a:prstGeom>
          <a:noFill/>
          <a:ln w="0">
            <a:noFill/>
          </a:ln>
        </p:spPr>
        <p:style>
          <a:lnRef idx="0"/>
          <a:fillRef idx="0"/>
          <a:effectRef idx="0"/>
          <a:fontRef idx="minor"/>
        </p:style>
        <p:txBody>
          <a:bodyPr lIns="54720" rIns="54720" tIns="27360" bIns="27360" anchor="t">
            <a:spAutoFit/>
          </a:bodyPr>
          <a:p>
            <a:pPr algn="r" defTabSz="457200">
              <a:lnSpc>
                <a:spcPct val="100000"/>
              </a:lnSpc>
            </a:pPr>
            <a:r>
              <a:rPr b="0" lang="en-US" sz="750" strike="noStrike" u="none">
                <a:solidFill>
                  <a:srgbClr val="d7cdbe"/>
                </a:solidFill>
                <a:effectLst/>
                <a:uFillTx/>
                <a:latin typeface="Aptos"/>
              </a:rPr>
              <a:t>12</a:t>
            </a:r>
            <a:endParaRPr b="0" lang="en-US" sz="75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03" name="Picture 1" descr="visual2_dark.jpg"/>
          <p:cNvPicPr/>
          <p:nvPr/>
        </p:nvPicPr>
        <p:blipFill>
          <a:blip r:embed="rId1"/>
          <a:stretch/>
        </p:blipFill>
        <p:spPr>
          <a:xfrm>
            <a:off x="0" y="0"/>
            <a:ext cx="12191760" cy="6857640"/>
          </a:xfrm>
          <a:prstGeom prst="rect">
            <a:avLst/>
          </a:prstGeom>
          <a:noFill/>
          <a:ln w="0">
            <a:noFill/>
          </a:ln>
        </p:spPr>
      </p:pic>
      <p:sp>
        <p:nvSpPr>
          <p:cNvPr id="204" name="TextBox 2"/>
          <p:cNvSpPr/>
          <p:nvPr/>
        </p:nvSpPr>
        <p:spPr>
          <a:xfrm>
            <a:off x="658440" y="384120"/>
            <a:ext cx="9783720" cy="50256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1" lang="en-US" sz="3000" strike="noStrike" u="none">
                <a:solidFill>
                  <a:srgbClr val="f8f1e3"/>
                </a:solidFill>
                <a:effectLst/>
                <a:uFillTx/>
                <a:latin typeface="Aptos"/>
              </a:rPr>
              <a:t>Literary and Musical Observations</a:t>
            </a:r>
            <a:endParaRPr b="0" lang="en-US" sz="3000" strike="noStrike" u="none">
              <a:solidFill>
                <a:srgbClr val="000000"/>
              </a:solidFill>
              <a:effectLst/>
              <a:uFillTx/>
              <a:latin typeface="Arial"/>
            </a:endParaRPr>
          </a:p>
        </p:txBody>
      </p:sp>
      <p:sp>
        <p:nvSpPr>
          <p:cNvPr id="205" name="Rectangle 3"/>
          <p:cNvSpPr/>
          <p:nvPr/>
        </p:nvSpPr>
        <p:spPr>
          <a:xfrm>
            <a:off x="685800" y="969120"/>
            <a:ext cx="1142640" cy="31680"/>
          </a:xfrm>
          <a:prstGeom prst="rect">
            <a:avLst/>
          </a:prstGeom>
          <a:solidFill>
            <a:srgbClr val="daaa5b"/>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12960" bIns="-1296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06" name="TextBox 4"/>
          <p:cNvSpPr/>
          <p:nvPr/>
        </p:nvSpPr>
        <p:spPr>
          <a:xfrm>
            <a:off x="685800" y="1051560"/>
            <a:ext cx="9326520" cy="31968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0" lang="en-US" sz="1300" strike="noStrike" u="none">
                <a:solidFill>
                  <a:srgbClr val="dcd0be"/>
                </a:solidFill>
                <a:effectLst/>
                <a:uFillTx/>
                <a:latin typeface="Aptos"/>
              </a:rPr>
              <a:t>Short lines, grave questions, and a tune built for sober prayer.</a:t>
            </a:r>
            <a:endParaRPr b="0" lang="en-US" sz="1300" strike="noStrike" u="none">
              <a:solidFill>
                <a:srgbClr val="000000"/>
              </a:solidFill>
              <a:effectLst/>
              <a:uFillTx/>
              <a:latin typeface="Arial"/>
            </a:endParaRPr>
          </a:p>
        </p:txBody>
      </p:sp>
      <p:sp>
        <p:nvSpPr>
          <p:cNvPr id="207" name="TextBox 5"/>
          <p:cNvSpPr/>
          <p:nvPr/>
        </p:nvSpPr>
        <p:spPr>
          <a:xfrm>
            <a:off x="868680" y="1600200"/>
            <a:ext cx="6400440" cy="3565800"/>
          </a:xfrm>
          <a:prstGeom prst="rect">
            <a:avLst/>
          </a:prstGeom>
          <a:noFill/>
          <a:ln w="0">
            <a:noFill/>
          </a:ln>
        </p:spPr>
        <p:style>
          <a:lnRef idx="0"/>
          <a:fillRef idx="0"/>
          <a:effectRef idx="0"/>
          <a:fontRef idx="minor"/>
        </p:style>
        <p:txBody>
          <a:bodyPr lIns="73080" rIns="90000" tIns="45000" bIns="45000" anchor="t">
            <a:spAutoFit/>
          </a:bodyPr>
          <a:p>
            <a:pPr defTabSz="457200">
              <a:lnSpc>
                <a:spcPct val="100000"/>
              </a:lnSpc>
              <a:spcAft>
                <a:spcPts val="601"/>
              </a:spcAft>
            </a:pPr>
            <a:r>
              <a:rPr b="0" lang="en-US" sz="1700" strike="noStrike" u="none">
                <a:solidFill>
                  <a:srgbClr val="f8f1e3"/>
                </a:solidFill>
                <a:effectLst/>
                <a:uFillTx/>
                <a:latin typeface="Aptos"/>
              </a:rPr>
              <a:t>• The 8.8.8 meter gives each stanza a compact, urgent shape.</a:t>
            </a:r>
            <a:endParaRPr b="0" lang="en-US" sz="1700" strike="noStrike" u="none">
              <a:solidFill>
                <a:srgbClr val="000000"/>
              </a:solidFill>
              <a:effectLst/>
              <a:uFillTx/>
              <a:latin typeface="Arial"/>
            </a:endParaRPr>
          </a:p>
          <a:p>
            <a:pPr defTabSz="457200">
              <a:lnSpc>
                <a:spcPct val="100000"/>
              </a:lnSpc>
              <a:spcAft>
                <a:spcPts val="601"/>
              </a:spcAft>
            </a:pPr>
            <a:r>
              <a:rPr b="0" lang="en-US" sz="1700" strike="noStrike" u="none">
                <a:solidFill>
                  <a:srgbClr val="f8f1e3"/>
                </a:solidFill>
                <a:effectLst/>
                <a:uFillTx/>
                <a:latin typeface="Aptos"/>
              </a:rPr>
              <a:t>• Irons’s translation uses direct address and searching questions to press the conscience.</a:t>
            </a:r>
            <a:endParaRPr b="0" lang="en-US" sz="1700" strike="noStrike" u="none">
              <a:solidFill>
                <a:srgbClr val="000000"/>
              </a:solidFill>
              <a:effectLst/>
              <a:uFillTx/>
              <a:latin typeface="Arial"/>
            </a:endParaRPr>
          </a:p>
          <a:p>
            <a:pPr defTabSz="457200">
              <a:lnSpc>
                <a:spcPct val="100000"/>
              </a:lnSpc>
              <a:spcAft>
                <a:spcPts val="601"/>
              </a:spcAft>
            </a:pPr>
            <a:r>
              <a:rPr b="0" lang="en-US" sz="1700" strike="noStrike" u="none">
                <a:solidFill>
                  <a:srgbClr val="f8f1e3"/>
                </a:solidFill>
                <a:effectLst/>
                <a:uFillTx/>
                <a:latin typeface="Aptos"/>
              </a:rPr>
              <a:t>• Dykes’s tune is a Victorian hymn tune, not the medieval plainchant melody.</a:t>
            </a:r>
            <a:endParaRPr b="0" lang="en-US" sz="1700" strike="noStrike" u="none">
              <a:solidFill>
                <a:srgbClr val="000000"/>
              </a:solidFill>
              <a:effectLst/>
              <a:uFillTx/>
              <a:latin typeface="Arial"/>
            </a:endParaRPr>
          </a:p>
          <a:p>
            <a:pPr defTabSz="457200">
              <a:lnSpc>
                <a:spcPct val="100000"/>
              </a:lnSpc>
              <a:spcAft>
                <a:spcPts val="601"/>
              </a:spcAft>
            </a:pPr>
            <a:r>
              <a:rPr b="0" lang="en-US" sz="1700" strike="noStrike" u="none">
                <a:solidFill>
                  <a:srgbClr val="f8f1e3"/>
                </a:solidFill>
                <a:effectLst/>
                <a:uFillTx/>
                <a:latin typeface="Aptos"/>
              </a:rPr>
              <a:t>• Sing with gravity and restraint; too fast weakens the text, too slow can become oppressive.</a:t>
            </a:r>
            <a:endParaRPr b="0" lang="en-US" sz="1700" strike="noStrike" u="none">
              <a:solidFill>
                <a:srgbClr val="000000"/>
              </a:solidFill>
              <a:effectLst/>
              <a:uFillTx/>
              <a:latin typeface="Arial"/>
            </a:endParaRPr>
          </a:p>
        </p:txBody>
      </p:sp>
      <p:sp>
        <p:nvSpPr>
          <p:cNvPr id="208" name="TextBox 6"/>
          <p:cNvSpPr/>
          <p:nvPr/>
        </p:nvSpPr>
        <p:spPr>
          <a:xfrm>
            <a:off x="411480" y="6446520"/>
            <a:ext cx="5943240" cy="20988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0" lang="en-US" sz="750" strike="noStrike" u="none">
                <a:solidFill>
                  <a:srgbClr val="d7cdbe"/>
                </a:solidFill>
                <a:effectLst/>
                <a:uFillTx/>
                <a:latin typeface="Aptos"/>
              </a:rPr>
              <a:t>Prepared for teaching and small group use - hymninfo.com</a:t>
            </a:r>
            <a:endParaRPr b="0" lang="en-US" sz="750" strike="noStrike" u="none">
              <a:solidFill>
                <a:srgbClr val="000000"/>
              </a:solidFill>
              <a:effectLst/>
              <a:uFillTx/>
              <a:latin typeface="Arial"/>
            </a:endParaRPr>
          </a:p>
        </p:txBody>
      </p:sp>
      <p:sp>
        <p:nvSpPr>
          <p:cNvPr id="209" name="TextBox 7"/>
          <p:cNvSpPr/>
          <p:nvPr/>
        </p:nvSpPr>
        <p:spPr>
          <a:xfrm>
            <a:off x="11475720" y="6446520"/>
            <a:ext cx="319680" cy="209880"/>
          </a:xfrm>
          <a:prstGeom prst="rect">
            <a:avLst/>
          </a:prstGeom>
          <a:noFill/>
          <a:ln w="0">
            <a:noFill/>
          </a:ln>
        </p:spPr>
        <p:style>
          <a:lnRef idx="0"/>
          <a:fillRef idx="0"/>
          <a:effectRef idx="0"/>
          <a:fontRef idx="minor"/>
        </p:style>
        <p:txBody>
          <a:bodyPr lIns="54720" rIns="54720" tIns="27360" bIns="27360" anchor="t">
            <a:spAutoFit/>
          </a:bodyPr>
          <a:p>
            <a:pPr algn="r" defTabSz="457200">
              <a:lnSpc>
                <a:spcPct val="100000"/>
              </a:lnSpc>
            </a:pPr>
            <a:r>
              <a:rPr b="0" lang="en-US" sz="750" strike="noStrike" u="none">
                <a:solidFill>
                  <a:srgbClr val="d7cdbe"/>
                </a:solidFill>
                <a:effectLst/>
                <a:uFillTx/>
                <a:latin typeface="Aptos"/>
              </a:rPr>
              <a:t>13</a:t>
            </a:r>
            <a:endParaRPr b="0" lang="en-US" sz="75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10" name="Picture 1" descr="visual5_dark.jpg"/>
          <p:cNvPicPr/>
          <p:nvPr/>
        </p:nvPicPr>
        <p:blipFill>
          <a:blip r:embed="rId1"/>
          <a:stretch/>
        </p:blipFill>
        <p:spPr>
          <a:xfrm>
            <a:off x="0" y="0"/>
            <a:ext cx="12191760" cy="6857640"/>
          </a:xfrm>
          <a:prstGeom prst="rect">
            <a:avLst/>
          </a:prstGeom>
          <a:noFill/>
          <a:ln w="0">
            <a:noFill/>
          </a:ln>
        </p:spPr>
      </p:pic>
      <p:sp>
        <p:nvSpPr>
          <p:cNvPr id="211" name="TextBox 2"/>
          <p:cNvSpPr/>
          <p:nvPr/>
        </p:nvSpPr>
        <p:spPr>
          <a:xfrm>
            <a:off x="658440" y="384120"/>
            <a:ext cx="9783720" cy="50256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1" lang="en-US" sz="3000" strike="noStrike" u="none">
                <a:solidFill>
                  <a:srgbClr val="f8f1e3"/>
                </a:solidFill>
                <a:effectLst/>
                <a:uFillTx/>
                <a:latin typeface="Aptos"/>
              </a:rPr>
              <a:t>Pastoral and Worship Use</a:t>
            </a:r>
            <a:endParaRPr b="0" lang="en-US" sz="3000" strike="noStrike" u="none">
              <a:solidFill>
                <a:srgbClr val="000000"/>
              </a:solidFill>
              <a:effectLst/>
              <a:uFillTx/>
              <a:latin typeface="Arial"/>
            </a:endParaRPr>
          </a:p>
        </p:txBody>
      </p:sp>
      <p:sp>
        <p:nvSpPr>
          <p:cNvPr id="212" name="Rectangle 3"/>
          <p:cNvSpPr/>
          <p:nvPr/>
        </p:nvSpPr>
        <p:spPr>
          <a:xfrm>
            <a:off x="685800" y="969120"/>
            <a:ext cx="1142640" cy="31680"/>
          </a:xfrm>
          <a:prstGeom prst="rect">
            <a:avLst/>
          </a:prstGeom>
          <a:solidFill>
            <a:srgbClr val="daaa5b"/>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12960" bIns="-1296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13" name="TextBox 4"/>
          <p:cNvSpPr/>
          <p:nvPr/>
        </p:nvSpPr>
        <p:spPr>
          <a:xfrm>
            <a:off x="685800" y="1051560"/>
            <a:ext cx="9326520" cy="31968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0" lang="en-US" sz="1300" strike="noStrike" u="none">
                <a:solidFill>
                  <a:srgbClr val="dcd0be"/>
                </a:solidFill>
                <a:effectLst/>
                <a:uFillTx/>
                <a:latin typeface="Aptos"/>
              </a:rPr>
              <a:t>Use the hymn with Gospel framing and careful leadership.</a:t>
            </a:r>
            <a:endParaRPr b="0" lang="en-US" sz="1300" strike="noStrike" u="none">
              <a:solidFill>
                <a:srgbClr val="000000"/>
              </a:solidFill>
              <a:effectLst/>
              <a:uFillTx/>
              <a:latin typeface="Arial"/>
            </a:endParaRPr>
          </a:p>
        </p:txBody>
      </p:sp>
      <p:sp>
        <p:nvSpPr>
          <p:cNvPr id="214" name="TextBox 5"/>
          <p:cNvSpPr/>
          <p:nvPr/>
        </p:nvSpPr>
        <p:spPr>
          <a:xfrm>
            <a:off x="868680" y="1554480"/>
            <a:ext cx="5760360" cy="3931560"/>
          </a:xfrm>
          <a:prstGeom prst="rect">
            <a:avLst/>
          </a:prstGeom>
          <a:noFill/>
          <a:ln w="0">
            <a:noFill/>
          </a:ln>
        </p:spPr>
        <p:style>
          <a:lnRef idx="0"/>
          <a:fillRef idx="0"/>
          <a:effectRef idx="0"/>
          <a:fontRef idx="minor"/>
        </p:style>
        <p:txBody>
          <a:bodyPr lIns="73080" rIns="90000" tIns="45000" bIns="45000" anchor="t">
            <a:spAutoFit/>
          </a:bodyPr>
          <a:p>
            <a:pPr defTabSz="457200">
              <a:lnSpc>
                <a:spcPct val="100000"/>
              </a:lnSpc>
              <a:spcAft>
                <a:spcPts val="601"/>
              </a:spcAft>
            </a:pPr>
            <a:r>
              <a:rPr b="0" lang="en-US" sz="1700" strike="noStrike" u="none">
                <a:solidFill>
                  <a:srgbClr val="f8f1e3"/>
                </a:solidFill>
                <a:effectLst/>
                <a:uFillTx/>
                <a:latin typeface="Aptos"/>
              </a:rPr>
              <a:t>• Advent: Christ’s return and watchfulness.</a:t>
            </a:r>
            <a:endParaRPr b="0" lang="en-US" sz="1700" strike="noStrike" u="none">
              <a:solidFill>
                <a:srgbClr val="000000"/>
              </a:solidFill>
              <a:effectLst/>
              <a:uFillTx/>
              <a:latin typeface="Arial"/>
            </a:endParaRPr>
          </a:p>
          <a:p>
            <a:pPr defTabSz="457200">
              <a:lnSpc>
                <a:spcPct val="100000"/>
              </a:lnSpc>
              <a:spcAft>
                <a:spcPts val="601"/>
              </a:spcAft>
            </a:pPr>
            <a:r>
              <a:rPr b="0" lang="en-US" sz="1700" strike="noStrike" u="none">
                <a:solidFill>
                  <a:srgbClr val="f8f1e3"/>
                </a:solidFill>
                <a:effectLst/>
                <a:uFillTx/>
                <a:latin typeface="Aptos"/>
              </a:rPr>
              <a:t>• Lent: repentance, confession, and mercy.</a:t>
            </a:r>
            <a:endParaRPr b="0" lang="en-US" sz="1700" strike="noStrike" u="none">
              <a:solidFill>
                <a:srgbClr val="000000"/>
              </a:solidFill>
              <a:effectLst/>
              <a:uFillTx/>
              <a:latin typeface="Arial"/>
            </a:endParaRPr>
          </a:p>
          <a:p>
            <a:pPr defTabSz="457200">
              <a:lnSpc>
                <a:spcPct val="100000"/>
              </a:lnSpc>
              <a:spcAft>
                <a:spcPts val="601"/>
              </a:spcAft>
            </a:pPr>
            <a:r>
              <a:rPr b="0" lang="en-US" sz="1700" strike="noStrike" u="none">
                <a:solidFill>
                  <a:srgbClr val="f8f1e3"/>
                </a:solidFill>
                <a:effectLst/>
                <a:uFillTx/>
                <a:latin typeface="Aptos"/>
              </a:rPr>
              <a:t>• Funerals: honest speech about death, judgment, and hope.</a:t>
            </a:r>
            <a:endParaRPr b="0" lang="en-US" sz="1700" strike="noStrike" u="none">
              <a:solidFill>
                <a:srgbClr val="000000"/>
              </a:solidFill>
              <a:effectLst/>
              <a:uFillTx/>
              <a:latin typeface="Arial"/>
            </a:endParaRPr>
          </a:p>
          <a:p>
            <a:pPr defTabSz="457200">
              <a:lnSpc>
                <a:spcPct val="100000"/>
              </a:lnSpc>
              <a:spcAft>
                <a:spcPts val="601"/>
              </a:spcAft>
            </a:pPr>
            <a:r>
              <a:rPr b="0" lang="en-US" sz="1700" strike="noStrike" u="none">
                <a:solidFill>
                  <a:srgbClr val="f8f1e3"/>
                </a:solidFill>
                <a:effectLst/>
                <a:uFillTx/>
                <a:latin typeface="Aptos"/>
              </a:rPr>
              <a:t>• Teaching settings: final things, accountability, and the mercy of Christ.</a:t>
            </a:r>
            <a:endParaRPr b="0" lang="en-US" sz="1700" strike="noStrike" u="none">
              <a:solidFill>
                <a:srgbClr val="000000"/>
              </a:solidFill>
              <a:effectLst/>
              <a:uFillTx/>
              <a:latin typeface="Arial"/>
            </a:endParaRPr>
          </a:p>
          <a:p>
            <a:pPr defTabSz="457200">
              <a:lnSpc>
                <a:spcPct val="100000"/>
              </a:lnSpc>
              <a:spcAft>
                <a:spcPts val="601"/>
              </a:spcAft>
            </a:pPr>
            <a:r>
              <a:rPr b="0" lang="en-US" sz="1700" strike="noStrike" u="none">
                <a:solidFill>
                  <a:srgbClr val="f8f1e3"/>
                </a:solidFill>
                <a:effectLst/>
                <a:uFillTx/>
                <a:latin typeface="Aptos"/>
              </a:rPr>
              <a:t>• Choir leadership: support unfamiliar tunes with confidence and clarity.</a:t>
            </a:r>
            <a:endParaRPr b="0" lang="en-US" sz="1700" strike="noStrike" u="none">
              <a:solidFill>
                <a:srgbClr val="000000"/>
              </a:solidFill>
              <a:effectLst/>
              <a:uFillTx/>
              <a:latin typeface="Arial"/>
            </a:endParaRPr>
          </a:p>
        </p:txBody>
      </p:sp>
      <p:sp>
        <p:nvSpPr>
          <p:cNvPr id="215" name="Rounded Rectangle 6"/>
          <p:cNvSpPr/>
          <p:nvPr/>
        </p:nvSpPr>
        <p:spPr>
          <a:xfrm>
            <a:off x="7543800" y="1828800"/>
            <a:ext cx="3108600" cy="2285640"/>
          </a:xfrm>
          <a:prstGeom prst="roundRect">
            <a:avLst>
              <a:gd name="adj" fmla="val 16667"/>
            </a:avLst>
          </a:prstGeom>
          <a:solidFill>
            <a:srgbClr val="5b2c29"/>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16" name="TextBox 7"/>
          <p:cNvSpPr/>
          <p:nvPr/>
        </p:nvSpPr>
        <p:spPr>
          <a:xfrm>
            <a:off x="7863840" y="2057400"/>
            <a:ext cx="2468520" cy="319680"/>
          </a:xfrm>
          <a:prstGeom prst="rect">
            <a:avLst/>
          </a:prstGeom>
          <a:noFill/>
          <a:ln w="0">
            <a:noFill/>
          </a:ln>
        </p:spPr>
        <p:style>
          <a:lnRef idx="0"/>
          <a:fillRef idx="0"/>
          <a:effectRef idx="0"/>
          <a:fontRef idx="minor"/>
        </p:style>
        <p:txBody>
          <a:bodyPr lIns="54720" rIns="54720" tIns="27360" bIns="27360" anchor="t">
            <a:spAutoFit/>
          </a:bodyPr>
          <a:p>
            <a:pPr algn="ctr" defTabSz="457200">
              <a:lnSpc>
                <a:spcPct val="100000"/>
              </a:lnSpc>
            </a:pPr>
            <a:r>
              <a:rPr b="1" lang="en-US" sz="1700" strike="noStrike" u="none">
                <a:solidFill>
                  <a:srgbClr val="daaa5b"/>
                </a:solidFill>
                <a:effectLst/>
                <a:uFillTx/>
                <a:latin typeface="Aptos"/>
              </a:rPr>
              <a:t>Pastoral caution</a:t>
            </a:r>
            <a:endParaRPr b="0" lang="en-US" sz="1700" strike="noStrike" u="none">
              <a:solidFill>
                <a:srgbClr val="000000"/>
              </a:solidFill>
              <a:effectLst/>
              <a:uFillTx/>
              <a:latin typeface="Arial"/>
            </a:endParaRPr>
          </a:p>
        </p:txBody>
      </p:sp>
      <p:sp>
        <p:nvSpPr>
          <p:cNvPr id="217" name="TextBox 8"/>
          <p:cNvSpPr/>
          <p:nvPr/>
        </p:nvSpPr>
        <p:spPr>
          <a:xfrm>
            <a:off x="7818120" y="2697480"/>
            <a:ext cx="2559960" cy="914040"/>
          </a:xfrm>
          <a:prstGeom prst="rect">
            <a:avLst/>
          </a:prstGeom>
          <a:noFill/>
          <a:ln w="0">
            <a:noFill/>
          </a:ln>
        </p:spPr>
        <p:style>
          <a:lnRef idx="0"/>
          <a:fillRef idx="0"/>
          <a:effectRef idx="0"/>
          <a:fontRef idx="minor"/>
        </p:style>
        <p:txBody>
          <a:bodyPr lIns="54720" rIns="54720" tIns="27360" bIns="27360" anchor="t">
            <a:spAutoFit/>
          </a:bodyPr>
          <a:p>
            <a:pPr algn="ctr" defTabSz="457200">
              <a:lnSpc>
                <a:spcPct val="100000"/>
              </a:lnSpc>
            </a:pPr>
            <a:r>
              <a:rPr b="0" lang="en-US" sz="1700" strike="noStrike" u="none">
                <a:solidFill>
                  <a:srgbClr val="f8f1e3"/>
                </a:solidFill>
                <a:effectLst/>
                <a:uFillTx/>
                <a:latin typeface="Aptos"/>
              </a:rPr>
              <a:t>Do not use this hymn to frighten for effect. Let Scripture lead to repentance and mercy.</a:t>
            </a:r>
            <a:endParaRPr b="0" lang="en-US" sz="1700" strike="noStrike" u="none">
              <a:solidFill>
                <a:srgbClr val="000000"/>
              </a:solidFill>
              <a:effectLst/>
              <a:uFillTx/>
              <a:latin typeface="Arial"/>
            </a:endParaRPr>
          </a:p>
        </p:txBody>
      </p:sp>
      <p:sp>
        <p:nvSpPr>
          <p:cNvPr id="218" name="TextBox 9"/>
          <p:cNvSpPr/>
          <p:nvPr/>
        </p:nvSpPr>
        <p:spPr>
          <a:xfrm>
            <a:off x="411480" y="6446520"/>
            <a:ext cx="5943240" cy="20988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0" lang="en-US" sz="750" strike="noStrike" u="none">
                <a:solidFill>
                  <a:srgbClr val="d7cdbe"/>
                </a:solidFill>
                <a:effectLst/>
                <a:uFillTx/>
                <a:latin typeface="Aptos"/>
              </a:rPr>
              <a:t>Prepared for teaching and small group use - hymninfo.com</a:t>
            </a:r>
            <a:endParaRPr b="0" lang="en-US" sz="750" strike="noStrike" u="none">
              <a:solidFill>
                <a:srgbClr val="000000"/>
              </a:solidFill>
              <a:effectLst/>
              <a:uFillTx/>
              <a:latin typeface="Arial"/>
            </a:endParaRPr>
          </a:p>
        </p:txBody>
      </p:sp>
      <p:sp>
        <p:nvSpPr>
          <p:cNvPr id="219" name="TextBox 10"/>
          <p:cNvSpPr/>
          <p:nvPr/>
        </p:nvSpPr>
        <p:spPr>
          <a:xfrm>
            <a:off x="11475720" y="6446520"/>
            <a:ext cx="319680" cy="209880"/>
          </a:xfrm>
          <a:prstGeom prst="rect">
            <a:avLst/>
          </a:prstGeom>
          <a:noFill/>
          <a:ln w="0">
            <a:noFill/>
          </a:ln>
        </p:spPr>
        <p:style>
          <a:lnRef idx="0"/>
          <a:fillRef idx="0"/>
          <a:effectRef idx="0"/>
          <a:fontRef idx="minor"/>
        </p:style>
        <p:txBody>
          <a:bodyPr lIns="54720" rIns="54720" tIns="27360" bIns="27360" anchor="t">
            <a:spAutoFit/>
          </a:bodyPr>
          <a:p>
            <a:pPr algn="r" defTabSz="457200">
              <a:lnSpc>
                <a:spcPct val="100000"/>
              </a:lnSpc>
            </a:pPr>
            <a:r>
              <a:rPr b="0" lang="en-US" sz="750" strike="noStrike" u="none">
                <a:solidFill>
                  <a:srgbClr val="d7cdbe"/>
                </a:solidFill>
                <a:effectLst/>
                <a:uFillTx/>
                <a:latin typeface="Aptos"/>
              </a:rPr>
              <a:t>14</a:t>
            </a:r>
            <a:endParaRPr b="0" lang="en-US" sz="75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20" name="Picture 1" descr="visual1_dark.jpg"/>
          <p:cNvPicPr/>
          <p:nvPr/>
        </p:nvPicPr>
        <p:blipFill>
          <a:blip r:embed="rId1"/>
          <a:stretch/>
        </p:blipFill>
        <p:spPr>
          <a:xfrm>
            <a:off x="0" y="0"/>
            <a:ext cx="12191760" cy="6857640"/>
          </a:xfrm>
          <a:prstGeom prst="rect">
            <a:avLst/>
          </a:prstGeom>
          <a:noFill/>
          <a:ln w="0">
            <a:noFill/>
          </a:ln>
        </p:spPr>
      </p:pic>
      <p:sp>
        <p:nvSpPr>
          <p:cNvPr id="221" name="TextBox 2"/>
          <p:cNvSpPr/>
          <p:nvPr/>
        </p:nvSpPr>
        <p:spPr>
          <a:xfrm>
            <a:off x="658440" y="384120"/>
            <a:ext cx="9783720" cy="50256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1" lang="en-US" sz="3000" strike="noStrike" u="none">
                <a:solidFill>
                  <a:srgbClr val="f8f1e3"/>
                </a:solidFill>
                <a:effectLst/>
                <a:uFillTx/>
                <a:latin typeface="Aptos"/>
              </a:rPr>
              <a:t>Teaching Questions</a:t>
            </a:r>
            <a:endParaRPr b="0" lang="en-US" sz="3000" strike="noStrike" u="none">
              <a:solidFill>
                <a:srgbClr val="000000"/>
              </a:solidFill>
              <a:effectLst/>
              <a:uFillTx/>
              <a:latin typeface="Arial"/>
            </a:endParaRPr>
          </a:p>
        </p:txBody>
      </p:sp>
      <p:sp>
        <p:nvSpPr>
          <p:cNvPr id="222" name="Rectangle 3"/>
          <p:cNvSpPr/>
          <p:nvPr/>
        </p:nvSpPr>
        <p:spPr>
          <a:xfrm>
            <a:off x="685800" y="969120"/>
            <a:ext cx="1142640" cy="31680"/>
          </a:xfrm>
          <a:prstGeom prst="rect">
            <a:avLst/>
          </a:prstGeom>
          <a:solidFill>
            <a:srgbClr val="daaa5b"/>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12960" bIns="-1296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23" name="TextBox 4"/>
          <p:cNvSpPr/>
          <p:nvPr/>
        </p:nvSpPr>
        <p:spPr>
          <a:xfrm>
            <a:off x="685800" y="1051560"/>
            <a:ext cx="9326520" cy="31968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0" lang="en-US" sz="1300" strike="noStrike" u="none">
                <a:solidFill>
                  <a:srgbClr val="dcd0be"/>
                </a:solidFill>
                <a:effectLst/>
                <a:uFillTx/>
                <a:latin typeface="Aptos"/>
              </a:rPr>
              <a:t>Move from observation to repentance and trust.</a:t>
            </a:r>
            <a:endParaRPr b="0" lang="en-US" sz="1300" strike="noStrike" u="none">
              <a:solidFill>
                <a:srgbClr val="000000"/>
              </a:solidFill>
              <a:effectLst/>
              <a:uFillTx/>
              <a:latin typeface="Arial"/>
            </a:endParaRPr>
          </a:p>
        </p:txBody>
      </p:sp>
      <p:sp>
        <p:nvSpPr>
          <p:cNvPr id="224" name="TextBox 5"/>
          <p:cNvSpPr/>
          <p:nvPr/>
        </p:nvSpPr>
        <p:spPr>
          <a:xfrm>
            <a:off x="914400" y="1645920"/>
            <a:ext cx="7589160" cy="2925720"/>
          </a:xfrm>
          <a:prstGeom prst="rect">
            <a:avLst/>
          </a:prstGeom>
          <a:noFill/>
          <a:ln w="0">
            <a:noFill/>
          </a:ln>
        </p:spPr>
        <p:style>
          <a:lnRef idx="0"/>
          <a:fillRef idx="0"/>
          <a:effectRef idx="0"/>
          <a:fontRef idx="minor"/>
        </p:style>
        <p:txBody>
          <a:bodyPr lIns="73080" rIns="90000" tIns="45000" bIns="45000" anchor="t">
            <a:spAutoFit/>
          </a:bodyPr>
          <a:p>
            <a:pPr defTabSz="457200">
              <a:lnSpc>
                <a:spcPct val="100000"/>
              </a:lnSpc>
              <a:spcAft>
                <a:spcPts val="601"/>
              </a:spcAft>
            </a:pPr>
            <a:r>
              <a:rPr b="0" lang="en-US" sz="1800" strike="noStrike" u="none">
                <a:solidFill>
                  <a:srgbClr val="f8f1e3"/>
                </a:solidFill>
                <a:effectLst/>
                <a:uFillTx/>
                <a:latin typeface="Aptos"/>
              </a:rPr>
              <a:t>• What images in the hymn point most clearly to final judgment?</a:t>
            </a:r>
            <a:endParaRPr b="0" lang="en-US" sz="1800" strike="noStrike" u="none">
              <a:solidFill>
                <a:srgbClr val="000000"/>
              </a:solidFill>
              <a:effectLst/>
              <a:uFillTx/>
              <a:latin typeface="Arial"/>
            </a:endParaRPr>
          </a:p>
          <a:p>
            <a:pPr defTabSz="457200">
              <a:lnSpc>
                <a:spcPct val="100000"/>
              </a:lnSpc>
              <a:spcAft>
                <a:spcPts val="601"/>
              </a:spcAft>
            </a:pPr>
            <a:r>
              <a:rPr b="0" lang="en-US" sz="1800" strike="noStrike" u="none">
                <a:solidFill>
                  <a:srgbClr val="f8f1e3"/>
                </a:solidFill>
                <a:effectLst/>
                <a:uFillTx/>
                <a:latin typeface="Aptos"/>
              </a:rPr>
              <a:t>• How do Zephaniah 1:15 and Revelation 20:12 explain the solemn tone?</a:t>
            </a:r>
            <a:endParaRPr b="0" lang="en-US" sz="1800" strike="noStrike" u="none">
              <a:solidFill>
                <a:srgbClr val="000000"/>
              </a:solidFill>
              <a:effectLst/>
              <a:uFillTx/>
              <a:latin typeface="Arial"/>
            </a:endParaRPr>
          </a:p>
          <a:p>
            <a:pPr defTabSz="457200">
              <a:lnSpc>
                <a:spcPct val="100000"/>
              </a:lnSpc>
              <a:spcAft>
                <a:spcPts val="601"/>
              </a:spcAft>
            </a:pPr>
            <a:r>
              <a:rPr b="0" lang="en-US" sz="1800" strike="noStrike" u="none">
                <a:solidFill>
                  <a:srgbClr val="f8f1e3"/>
                </a:solidFill>
                <a:effectLst/>
                <a:uFillTx/>
                <a:latin typeface="Aptos"/>
              </a:rPr>
              <a:t>• How does the hymn hold together divine justice and the plea for mercy?</a:t>
            </a:r>
            <a:endParaRPr b="0" lang="en-US" sz="1800" strike="noStrike" u="none">
              <a:solidFill>
                <a:srgbClr val="000000"/>
              </a:solidFill>
              <a:effectLst/>
              <a:uFillTx/>
              <a:latin typeface="Arial"/>
            </a:endParaRPr>
          </a:p>
          <a:p>
            <a:pPr defTabSz="457200">
              <a:lnSpc>
                <a:spcPct val="100000"/>
              </a:lnSpc>
              <a:spcAft>
                <a:spcPts val="601"/>
              </a:spcAft>
            </a:pPr>
            <a:r>
              <a:rPr b="0" lang="en-US" sz="1800" strike="noStrike" u="none">
                <a:solidFill>
                  <a:srgbClr val="f8f1e3"/>
                </a:solidFill>
                <a:effectLst/>
                <a:uFillTx/>
                <a:latin typeface="Aptos"/>
              </a:rPr>
              <a:t>• What should reflection on judgment change in worship and daily life?</a:t>
            </a:r>
            <a:endParaRPr b="0" lang="en-US" sz="1800" strike="noStrike" u="none">
              <a:solidFill>
                <a:srgbClr val="000000"/>
              </a:solidFill>
              <a:effectLst/>
              <a:uFillTx/>
              <a:latin typeface="Arial"/>
            </a:endParaRPr>
          </a:p>
        </p:txBody>
      </p:sp>
      <p:sp>
        <p:nvSpPr>
          <p:cNvPr id="225" name="TextBox 6"/>
          <p:cNvSpPr/>
          <p:nvPr/>
        </p:nvSpPr>
        <p:spPr>
          <a:xfrm>
            <a:off x="411480" y="6446520"/>
            <a:ext cx="5943240" cy="20988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0" lang="en-US" sz="750" strike="noStrike" u="none">
                <a:solidFill>
                  <a:srgbClr val="d7cdbe"/>
                </a:solidFill>
                <a:effectLst/>
                <a:uFillTx/>
                <a:latin typeface="Aptos"/>
              </a:rPr>
              <a:t>Prepared for teaching and small group use - hymninfo.com</a:t>
            </a:r>
            <a:endParaRPr b="0" lang="en-US" sz="750" strike="noStrike" u="none">
              <a:solidFill>
                <a:srgbClr val="000000"/>
              </a:solidFill>
              <a:effectLst/>
              <a:uFillTx/>
              <a:latin typeface="Arial"/>
            </a:endParaRPr>
          </a:p>
        </p:txBody>
      </p:sp>
      <p:sp>
        <p:nvSpPr>
          <p:cNvPr id="226" name="TextBox 7"/>
          <p:cNvSpPr/>
          <p:nvPr/>
        </p:nvSpPr>
        <p:spPr>
          <a:xfrm>
            <a:off x="11475720" y="6446520"/>
            <a:ext cx="319680" cy="209880"/>
          </a:xfrm>
          <a:prstGeom prst="rect">
            <a:avLst/>
          </a:prstGeom>
          <a:noFill/>
          <a:ln w="0">
            <a:noFill/>
          </a:ln>
        </p:spPr>
        <p:style>
          <a:lnRef idx="0"/>
          <a:fillRef idx="0"/>
          <a:effectRef idx="0"/>
          <a:fontRef idx="minor"/>
        </p:style>
        <p:txBody>
          <a:bodyPr lIns="54720" rIns="54720" tIns="27360" bIns="27360" anchor="t">
            <a:spAutoFit/>
          </a:bodyPr>
          <a:p>
            <a:pPr algn="r" defTabSz="457200">
              <a:lnSpc>
                <a:spcPct val="100000"/>
              </a:lnSpc>
            </a:pPr>
            <a:r>
              <a:rPr b="0" lang="en-US" sz="750" strike="noStrike" u="none">
                <a:solidFill>
                  <a:srgbClr val="d7cdbe"/>
                </a:solidFill>
                <a:effectLst/>
                <a:uFillTx/>
                <a:latin typeface="Aptos"/>
              </a:rPr>
              <a:t>15</a:t>
            </a:r>
            <a:endParaRPr b="0" lang="en-US" sz="75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27" name="Picture 1" descr="visual4_dark.jpg"/>
          <p:cNvPicPr/>
          <p:nvPr/>
        </p:nvPicPr>
        <p:blipFill>
          <a:blip r:embed="rId1"/>
          <a:stretch/>
        </p:blipFill>
        <p:spPr>
          <a:xfrm>
            <a:off x="0" y="0"/>
            <a:ext cx="12191760" cy="6857640"/>
          </a:xfrm>
          <a:prstGeom prst="rect">
            <a:avLst/>
          </a:prstGeom>
          <a:noFill/>
          <a:ln w="0">
            <a:noFill/>
          </a:ln>
        </p:spPr>
      </p:pic>
      <p:sp>
        <p:nvSpPr>
          <p:cNvPr id="228" name="TextBox 2"/>
          <p:cNvSpPr/>
          <p:nvPr/>
        </p:nvSpPr>
        <p:spPr>
          <a:xfrm>
            <a:off x="658440" y="384120"/>
            <a:ext cx="9783720" cy="50256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1" lang="en-US" sz="3000" strike="noStrike" u="none">
                <a:solidFill>
                  <a:srgbClr val="f8f1e3"/>
                </a:solidFill>
                <a:effectLst/>
                <a:uFillTx/>
                <a:latin typeface="Aptos"/>
              </a:rPr>
              <a:t>Suggested Lesson Flow</a:t>
            </a:r>
            <a:endParaRPr b="0" lang="en-US" sz="3000" strike="noStrike" u="none">
              <a:solidFill>
                <a:srgbClr val="000000"/>
              </a:solidFill>
              <a:effectLst/>
              <a:uFillTx/>
              <a:latin typeface="Arial"/>
            </a:endParaRPr>
          </a:p>
        </p:txBody>
      </p:sp>
      <p:sp>
        <p:nvSpPr>
          <p:cNvPr id="229" name="Rectangle 3"/>
          <p:cNvSpPr/>
          <p:nvPr/>
        </p:nvSpPr>
        <p:spPr>
          <a:xfrm>
            <a:off x="685800" y="969120"/>
            <a:ext cx="1142640" cy="31680"/>
          </a:xfrm>
          <a:prstGeom prst="rect">
            <a:avLst/>
          </a:prstGeom>
          <a:solidFill>
            <a:srgbClr val="daaa5b"/>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12960" bIns="-1296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30" name="TextBox 4"/>
          <p:cNvSpPr/>
          <p:nvPr/>
        </p:nvSpPr>
        <p:spPr>
          <a:xfrm>
            <a:off x="685800" y="1051560"/>
            <a:ext cx="9326520" cy="31968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0" lang="en-US" sz="1300" strike="noStrike" u="none">
                <a:solidFill>
                  <a:srgbClr val="dcd0be"/>
                </a:solidFill>
                <a:effectLst/>
                <a:uFillTx/>
                <a:latin typeface="Aptos"/>
              </a:rPr>
              <a:t>Two practical options for Sunday school or small group teaching.</a:t>
            </a:r>
            <a:endParaRPr b="0" lang="en-US" sz="1300" strike="noStrike" u="none">
              <a:solidFill>
                <a:srgbClr val="000000"/>
              </a:solidFill>
              <a:effectLst/>
              <a:uFillTx/>
              <a:latin typeface="Arial"/>
            </a:endParaRPr>
          </a:p>
        </p:txBody>
      </p:sp>
      <p:sp>
        <p:nvSpPr>
          <p:cNvPr id="231" name="Rounded Rectangle 5"/>
          <p:cNvSpPr/>
          <p:nvPr/>
        </p:nvSpPr>
        <p:spPr>
          <a:xfrm>
            <a:off x="914400" y="1508760"/>
            <a:ext cx="4754520" cy="3885840"/>
          </a:xfrm>
          <a:prstGeom prst="roundRect">
            <a:avLst>
              <a:gd name="adj" fmla="val 16667"/>
            </a:avLst>
          </a:prstGeom>
          <a:solidFill>
            <a:srgbClr val="f8f1e3"/>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32" name="TextBox 6"/>
          <p:cNvSpPr/>
          <p:nvPr/>
        </p:nvSpPr>
        <p:spPr>
          <a:xfrm>
            <a:off x="1234440" y="1783080"/>
            <a:ext cx="4114440" cy="319680"/>
          </a:xfrm>
          <a:prstGeom prst="rect">
            <a:avLst/>
          </a:prstGeom>
          <a:noFill/>
          <a:ln w="0">
            <a:noFill/>
          </a:ln>
        </p:spPr>
        <p:style>
          <a:lnRef idx="0"/>
          <a:fillRef idx="0"/>
          <a:effectRef idx="0"/>
          <a:fontRef idx="minor"/>
        </p:style>
        <p:txBody>
          <a:bodyPr lIns="54720" rIns="54720" tIns="27360" bIns="27360" anchor="t">
            <a:spAutoFit/>
          </a:bodyPr>
          <a:p>
            <a:pPr algn="ctr" defTabSz="457200">
              <a:lnSpc>
                <a:spcPct val="100000"/>
              </a:lnSpc>
            </a:pPr>
            <a:r>
              <a:rPr b="1" lang="en-US" sz="2200" strike="noStrike" u="none">
                <a:solidFill>
                  <a:srgbClr val="5b2c29"/>
                </a:solidFill>
                <a:effectLst/>
                <a:uFillTx/>
                <a:latin typeface="Aptos"/>
              </a:rPr>
              <a:t>30 minutes</a:t>
            </a:r>
            <a:endParaRPr b="0" lang="en-US" sz="2200" strike="noStrike" u="none">
              <a:solidFill>
                <a:srgbClr val="000000"/>
              </a:solidFill>
              <a:effectLst/>
              <a:uFillTx/>
              <a:latin typeface="Arial"/>
            </a:endParaRPr>
          </a:p>
        </p:txBody>
      </p:sp>
      <p:sp>
        <p:nvSpPr>
          <p:cNvPr id="233" name="TextBox 7"/>
          <p:cNvSpPr/>
          <p:nvPr/>
        </p:nvSpPr>
        <p:spPr>
          <a:xfrm>
            <a:off x="1234440" y="2331720"/>
            <a:ext cx="4114440" cy="2194200"/>
          </a:xfrm>
          <a:prstGeom prst="rect">
            <a:avLst/>
          </a:prstGeom>
          <a:noFill/>
          <a:ln w="0">
            <a:noFill/>
          </a:ln>
        </p:spPr>
        <p:style>
          <a:lnRef idx="0"/>
          <a:fillRef idx="0"/>
          <a:effectRef idx="0"/>
          <a:fontRef idx="minor"/>
        </p:style>
        <p:txBody>
          <a:bodyPr lIns="73080" rIns="90000" tIns="45000" bIns="45000" anchor="t">
            <a:spAutoFit/>
          </a:bodyPr>
          <a:p>
            <a:pPr defTabSz="457200">
              <a:lnSpc>
                <a:spcPct val="100000"/>
              </a:lnSpc>
              <a:spcAft>
                <a:spcPts val="601"/>
              </a:spcAft>
            </a:pPr>
            <a:r>
              <a:rPr b="0" lang="en-US" sz="1350" strike="noStrike" u="none">
                <a:solidFill>
                  <a:srgbClr val="2a2420"/>
                </a:solidFill>
                <a:effectLst/>
                <a:uFillTx/>
                <a:latin typeface="Aptos"/>
              </a:rPr>
              <a:t>• Read Zephaniah 1:15 and Psalm 130:3-4.</a:t>
            </a:r>
            <a:endParaRPr b="0" lang="en-US" sz="1350" strike="noStrike" u="none">
              <a:solidFill>
                <a:srgbClr val="000000"/>
              </a:solidFill>
              <a:effectLst/>
              <a:uFillTx/>
              <a:latin typeface="Arial"/>
            </a:endParaRPr>
          </a:p>
          <a:p>
            <a:pPr defTabSz="457200">
              <a:lnSpc>
                <a:spcPct val="100000"/>
              </a:lnSpc>
              <a:spcAft>
                <a:spcPts val="601"/>
              </a:spcAft>
            </a:pPr>
            <a:r>
              <a:rPr b="0" lang="en-US" sz="1350" strike="noStrike" u="none">
                <a:solidFill>
                  <a:srgbClr val="2a2420"/>
                </a:solidFill>
                <a:effectLst/>
                <a:uFillTx/>
                <a:latin typeface="Aptos"/>
              </a:rPr>
              <a:t>• Explain the hymn’s background and tone.</a:t>
            </a:r>
            <a:endParaRPr b="0" lang="en-US" sz="1350" strike="noStrike" u="none">
              <a:solidFill>
                <a:srgbClr val="000000"/>
              </a:solidFill>
              <a:effectLst/>
              <a:uFillTx/>
              <a:latin typeface="Arial"/>
            </a:endParaRPr>
          </a:p>
          <a:p>
            <a:pPr defTabSz="457200">
              <a:lnSpc>
                <a:spcPct val="100000"/>
              </a:lnSpc>
              <a:spcAft>
                <a:spcPts val="601"/>
              </a:spcAft>
            </a:pPr>
            <a:r>
              <a:rPr b="0" lang="en-US" sz="1350" strike="noStrike" u="none">
                <a:solidFill>
                  <a:srgbClr val="2a2420"/>
                </a:solidFill>
                <a:effectLst/>
                <a:uFillTx/>
                <a:latin typeface="Aptos"/>
              </a:rPr>
              <a:t>• Discuss the movement from warning to mercy.</a:t>
            </a:r>
            <a:endParaRPr b="0" lang="en-US" sz="1350" strike="noStrike" u="none">
              <a:solidFill>
                <a:srgbClr val="000000"/>
              </a:solidFill>
              <a:effectLst/>
              <a:uFillTx/>
              <a:latin typeface="Arial"/>
            </a:endParaRPr>
          </a:p>
          <a:p>
            <a:pPr defTabSz="457200">
              <a:lnSpc>
                <a:spcPct val="100000"/>
              </a:lnSpc>
              <a:spcAft>
                <a:spcPts val="601"/>
              </a:spcAft>
            </a:pPr>
            <a:r>
              <a:rPr b="0" lang="en-US" sz="1350" strike="noStrike" u="none">
                <a:solidFill>
                  <a:srgbClr val="2a2420"/>
                </a:solidFill>
                <a:effectLst/>
                <a:uFillTx/>
                <a:latin typeface="Aptos"/>
              </a:rPr>
              <a:t>• Pray a short prayer of confession and trust.</a:t>
            </a:r>
            <a:endParaRPr b="0" lang="en-US" sz="1350" strike="noStrike" u="none">
              <a:solidFill>
                <a:srgbClr val="000000"/>
              </a:solidFill>
              <a:effectLst/>
              <a:uFillTx/>
              <a:latin typeface="Arial"/>
            </a:endParaRPr>
          </a:p>
        </p:txBody>
      </p:sp>
      <p:sp>
        <p:nvSpPr>
          <p:cNvPr id="234" name="Rounded Rectangle 8"/>
          <p:cNvSpPr/>
          <p:nvPr/>
        </p:nvSpPr>
        <p:spPr>
          <a:xfrm>
            <a:off x="6492240" y="1508760"/>
            <a:ext cx="4754520" cy="3885840"/>
          </a:xfrm>
          <a:prstGeom prst="roundRect">
            <a:avLst>
              <a:gd name="adj" fmla="val 16667"/>
            </a:avLst>
          </a:prstGeom>
          <a:solidFill>
            <a:srgbClr val="f8f1e3"/>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35" name="TextBox 9"/>
          <p:cNvSpPr/>
          <p:nvPr/>
        </p:nvSpPr>
        <p:spPr>
          <a:xfrm>
            <a:off x="6812280" y="1783080"/>
            <a:ext cx="4114440" cy="319680"/>
          </a:xfrm>
          <a:prstGeom prst="rect">
            <a:avLst/>
          </a:prstGeom>
          <a:noFill/>
          <a:ln w="0">
            <a:noFill/>
          </a:ln>
        </p:spPr>
        <p:style>
          <a:lnRef idx="0"/>
          <a:fillRef idx="0"/>
          <a:effectRef idx="0"/>
          <a:fontRef idx="minor"/>
        </p:style>
        <p:txBody>
          <a:bodyPr lIns="54720" rIns="54720" tIns="27360" bIns="27360" anchor="t">
            <a:spAutoFit/>
          </a:bodyPr>
          <a:p>
            <a:pPr algn="ctr" defTabSz="457200">
              <a:lnSpc>
                <a:spcPct val="100000"/>
              </a:lnSpc>
            </a:pPr>
            <a:r>
              <a:rPr b="1" lang="en-US" sz="2200" strike="noStrike" u="none">
                <a:solidFill>
                  <a:srgbClr val="5b2c29"/>
                </a:solidFill>
                <a:effectLst/>
                <a:uFillTx/>
                <a:latin typeface="Aptos"/>
              </a:rPr>
              <a:t>60 minutes</a:t>
            </a:r>
            <a:endParaRPr b="0" lang="en-US" sz="2200" strike="noStrike" u="none">
              <a:solidFill>
                <a:srgbClr val="000000"/>
              </a:solidFill>
              <a:effectLst/>
              <a:uFillTx/>
              <a:latin typeface="Arial"/>
            </a:endParaRPr>
          </a:p>
        </p:txBody>
      </p:sp>
      <p:sp>
        <p:nvSpPr>
          <p:cNvPr id="236" name="TextBox 10"/>
          <p:cNvSpPr/>
          <p:nvPr/>
        </p:nvSpPr>
        <p:spPr>
          <a:xfrm>
            <a:off x="6812280" y="2331720"/>
            <a:ext cx="4114440" cy="2468520"/>
          </a:xfrm>
          <a:prstGeom prst="rect">
            <a:avLst/>
          </a:prstGeom>
          <a:noFill/>
          <a:ln w="0">
            <a:noFill/>
          </a:ln>
        </p:spPr>
        <p:style>
          <a:lnRef idx="0"/>
          <a:fillRef idx="0"/>
          <a:effectRef idx="0"/>
          <a:fontRef idx="minor"/>
        </p:style>
        <p:txBody>
          <a:bodyPr lIns="73080" rIns="90000" tIns="45000" bIns="45000" anchor="t">
            <a:spAutoFit/>
          </a:bodyPr>
          <a:p>
            <a:pPr defTabSz="457200">
              <a:lnSpc>
                <a:spcPct val="100000"/>
              </a:lnSpc>
              <a:spcAft>
                <a:spcPts val="601"/>
              </a:spcAft>
            </a:pPr>
            <a:r>
              <a:rPr b="0" lang="en-US" sz="1350" strike="noStrike" u="none">
                <a:solidFill>
                  <a:srgbClr val="2a2420"/>
                </a:solidFill>
                <a:effectLst/>
                <a:uFillTx/>
                <a:latin typeface="Aptos"/>
              </a:rPr>
              <a:t>• Read all supporting Scriptures.</a:t>
            </a:r>
            <a:endParaRPr b="0" lang="en-US" sz="1350" strike="noStrike" u="none">
              <a:solidFill>
                <a:srgbClr val="000000"/>
              </a:solidFill>
              <a:effectLst/>
              <a:uFillTx/>
              <a:latin typeface="Arial"/>
            </a:endParaRPr>
          </a:p>
          <a:p>
            <a:pPr defTabSz="457200">
              <a:lnSpc>
                <a:spcPct val="100000"/>
              </a:lnSpc>
              <a:spcAft>
                <a:spcPts val="601"/>
              </a:spcAft>
            </a:pPr>
            <a:r>
              <a:rPr b="0" lang="en-US" sz="1350" strike="noStrike" u="none">
                <a:solidFill>
                  <a:srgbClr val="2a2420"/>
                </a:solidFill>
                <a:effectLst/>
                <a:uFillTx/>
                <a:latin typeface="Aptos"/>
              </a:rPr>
              <a:t>• Teach the hymn movement in five stages.</a:t>
            </a:r>
            <a:endParaRPr b="0" lang="en-US" sz="1350" strike="noStrike" u="none">
              <a:solidFill>
                <a:srgbClr val="000000"/>
              </a:solidFill>
              <a:effectLst/>
              <a:uFillTx/>
              <a:latin typeface="Arial"/>
            </a:endParaRPr>
          </a:p>
          <a:p>
            <a:pPr defTabSz="457200">
              <a:lnSpc>
                <a:spcPct val="100000"/>
              </a:lnSpc>
              <a:spcAft>
                <a:spcPts val="601"/>
              </a:spcAft>
            </a:pPr>
            <a:r>
              <a:rPr b="0" lang="en-US" sz="1350" strike="noStrike" u="none">
                <a:solidFill>
                  <a:srgbClr val="2a2420"/>
                </a:solidFill>
                <a:effectLst/>
                <a:uFillTx/>
                <a:latin typeface="Aptos"/>
              </a:rPr>
              <a:t>• Discuss worship use and pastoral caution.</a:t>
            </a:r>
            <a:endParaRPr b="0" lang="en-US" sz="1350" strike="noStrike" u="none">
              <a:solidFill>
                <a:srgbClr val="000000"/>
              </a:solidFill>
              <a:effectLst/>
              <a:uFillTx/>
              <a:latin typeface="Arial"/>
            </a:endParaRPr>
          </a:p>
          <a:p>
            <a:pPr defTabSz="457200">
              <a:lnSpc>
                <a:spcPct val="100000"/>
              </a:lnSpc>
              <a:spcAft>
                <a:spcPts val="601"/>
              </a:spcAft>
            </a:pPr>
            <a:r>
              <a:rPr b="0" lang="en-US" sz="1350" strike="noStrike" u="none">
                <a:solidFill>
                  <a:srgbClr val="2a2420"/>
                </a:solidFill>
                <a:effectLst/>
                <a:uFillTx/>
                <a:latin typeface="Aptos"/>
              </a:rPr>
              <a:t>• Invite personal examination and Gospel response.</a:t>
            </a:r>
            <a:endParaRPr b="0" lang="en-US" sz="1350" strike="noStrike" u="none">
              <a:solidFill>
                <a:srgbClr val="000000"/>
              </a:solidFill>
              <a:effectLst/>
              <a:uFillTx/>
              <a:latin typeface="Arial"/>
            </a:endParaRPr>
          </a:p>
          <a:p>
            <a:pPr defTabSz="457200">
              <a:lnSpc>
                <a:spcPct val="100000"/>
              </a:lnSpc>
              <a:spcAft>
                <a:spcPts val="601"/>
              </a:spcAft>
            </a:pPr>
            <a:r>
              <a:rPr b="0" lang="en-US" sz="1350" strike="noStrike" u="none">
                <a:solidFill>
                  <a:srgbClr val="2a2420"/>
                </a:solidFill>
                <a:effectLst/>
                <a:uFillTx/>
                <a:latin typeface="Aptos"/>
              </a:rPr>
              <a:t>• Close with Psalm 130 and prayer.</a:t>
            </a:r>
            <a:endParaRPr b="0" lang="en-US" sz="1350" strike="noStrike" u="none">
              <a:solidFill>
                <a:srgbClr val="000000"/>
              </a:solidFill>
              <a:effectLst/>
              <a:uFillTx/>
              <a:latin typeface="Arial"/>
            </a:endParaRPr>
          </a:p>
        </p:txBody>
      </p:sp>
      <p:sp>
        <p:nvSpPr>
          <p:cNvPr id="237" name="TextBox 11"/>
          <p:cNvSpPr/>
          <p:nvPr/>
        </p:nvSpPr>
        <p:spPr>
          <a:xfrm>
            <a:off x="411480" y="6446520"/>
            <a:ext cx="5943240" cy="20988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0" lang="en-US" sz="750" strike="noStrike" u="none">
                <a:solidFill>
                  <a:srgbClr val="d7cdbe"/>
                </a:solidFill>
                <a:effectLst/>
                <a:uFillTx/>
                <a:latin typeface="Aptos"/>
              </a:rPr>
              <a:t>Prepared for teaching and small group use - hymninfo.com</a:t>
            </a:r>
            <a:endParaRPr b="0" lang="en-US" sz="750" strike="noStrike" u="none">
              <a:solidFill>
                <a:srgbClr val="000000"/>
              </a:solidFill>
              <a:effectLst/>
              <a:uFillTx/>
              <a:latin typeface="Arial"/>
            </a:endParaRPr>
          </a:p>
        </p:txBody>
      </p:sp>
      <p:sp>
        <p:nvSpPr>
          <p:cNvPr id="238" name="TextBox 12"/>
          <p:cNvSpPr/>
          <p:nvPr/>
        </p:nvSpPr>
        <p:spPr>
          <a:xfrm>
            <a:off x="11475720" y="6446520"/>
            <a:ext cx="319680" cy="209880"/>
          </a:xfrm>
          <a:prstGeom prst="rect">
            <a:avLst/>
          </a:prstGeom>
          <a:noFill/>
          <a:ln w="0">
            <a:noFill/>
          </a:ln>
        </p:spPr>
        <p:style>
          <a:lnRef idx="0"/>
          <a:fillRef idx="0"/>
          <a:effectRef idx="0"/>
          <a:fontRef idx="minor"/>
        </p:style>
        <p:txBody>
          <a:bodyPr lIns="54720" rIns="54720" tIns="27360" bIns="27360" anchor="t">
            <a:spAutoFit/>
          </a:bodyPr>
          <a:p>
            <a:pPr algn="r" defTabSz="457200">
              <a:lnSpc>
                <a:spcPct val="100000"/>
              </a:lnSpc>
            </a:pPr>
            <a:r>
              <a:rPr b="0" lang="en-US" sz="750" strike="noStrike" u="none">
                <a:solidFill>
                  <a:srgbClr val="d7cdbe"/>
                </a:solidFill>
                <a:effectLst/>
                <a:uFillTx/>
                <a:latin typeface="Aptos"/>
              </a:rPr>
              <a:t>16</a:t>
            </a:r>
            <a:endParaRPr b="0" lang="en-US" sz="75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39" name="Picture 1" descr="visual6_dark.jpg"/>
          <p:cNvPicPr/>
          <p:nvPr/>
        </p:nvPicPr>
        <p:blipFill>
          <a:blip r:embed="rId1"/>
          <a:stretch/>
        </p:blipFill>
        <p:spPr>
          <a:xfrm>
            <a:off x="0" y="0"/>
            <a:ext cx="12191760" cy="6857640"/>
          </a:xfrm>
          <a:prstGeom prst="rect">
            <a:avLst/>
          </a:prstGeom>
          <a:noFill/>
          <a:ln w="0">
            <a:noFill/>
          </a:ln>
        </p:spPr>
      </p:pic>
      <p:sp>
        <p:nvSpPr>
          <p:cNvPr id="240" name="TextBox 2"/>
          <p:cNvSpPr/>
          <p:nvPr/>
        </p:nvSpPr>
        <p:spPr>
          <a:xfrm>
            <a:off x="914400" y="777240"/>
            <a:ext cx="10240920" cy="548280"/>
          </a:xfrm>
          <a:prstGeom prst="rect">
            <a:avLst/>
          </a:prstGeom>
          <a:noFill/>
          <a:ln w="0">
            <a:noFill/>
          </a:ln>
        </p:spPr>
        <p:style>
          <a:lnRef idx="0"/>
          <a:fillRef idx="0"/>
          <a:effectRef idx="0"/>
          <a:fontRef idx="minor"/>
        </p:style>
        <p:txBody>
          <a:bodyPr lIns="54720" rIns="54720" tIns="27360" bIns="27360" anchor="t">
            <a:spAutoFit/>
          </a:bodyPr>
          <a:p>
            <a:pPr algn="ctr" defTabSz="457200">
              <a:lnSpc>
                <a:spcPct val="100000"/>
              </a:lnSpc>
            </a:pPr>
            <a:r>
              <a:rPr b="1" lang="en-US" sz="3400" strike="noStrike" u="none">
                <a:solidFill>
                  <a:srgbClr val="f8f1e3"/>
                </a:solidFill>
                <a:effectLst/>
                <a:uFillTx/>
                <a:latin typeface="Aptos Display"/>
              </a:rPr>
              <a:t>Closing Summary and Prayer</a:t>
            </a:r>
            <a:endParaRPr b="0" lang="en-US" sz="3400" strike="noStrike" u="none">
              <a:solidFill>
                <a:srgbClr val="000000"/>
              </a:solidFill>
              <a:effectLst/>
              <a:uFillTx/>
              <a:latin typeface="Arial"/>
            </a:endParaRPr>
          </a:p>
        </p:txBody>
      </p:sp>
      <p:sp>
        <p:nvSpPr>
          <p:cNvPr id="241" name="Rounded Rectangle 3"/>
          <p:cNvSpPr/>
          <p:nvPr/>
        </p:nvSpPr>
        <p:spPr>
          <a:xfrm>
            <a:off x="1554480" y="1783080"/>
            <a:ext cx="9052200" cy="3337200"/>
          </a:xfrm>
          <a:prstGeom prst="roundRect">
            <a:avLst>
              <a:gd name="adj" fmla="val 16667"/>
            </a:avLst>
          </a:prstGeom>
          <a:solidFill>
            <a:srgbClr val="191616"/>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42" name="TextBox 4"/>
          <p:cNvSpPr/>
          <p:nvPr/>
        </p:nvSpPr>
        <p:spPr>
          <a:xfrm>
            <a:off x="1965960" y="2103120"/>
            <a:ext cx="8229240" cy="959760"/>
          </a:xfrm>
          <a:prstGeom prst="rect">
            <a:avLst/>
          </a:prstGeom>
          <a:noFill/>
          <a:ln w="0">
            <a:noFill/>
          </a:ln>
        </p:spPr>
        <p:style>
          <a:lnRef idx="0"/>
          <a:fillRef idx="0"/>
          <a:effectRef idx="0"/>
          <a:fontRef idx="minor"/>
        </p:style>
        <p:txBody>
          <a:bodyPr lIns="54720" rIns="54720" tIns="27360" bIns="27360" anchor="t">
            <a:spAutoFit/>
          </a:bodyPr>
          <a:p>
            <a:pPr algn="ctr" defTabSz="457200">
              <a:lnSpc>
                <a:spcPct val="100000"/>
              </a:lnSpc>
            </a:pPr>
            <a:r>
              <a:rPr b="0" lang="en-US" sz="2200" strike="noStrike" u="none">
                <a:solidFill>
                  <a:srgbClr val="f8f1e3"/>
                </a:solidFill>
                <a:effectLst/>
                <a:uFillTx/>
                <a:latin typeface="Aptos"/>
              </a:rPr>
              <a:t>The hymn tells the truth: the day of the Lord is coming, the Judge is holy, and sinners cannot stand by merit. Yet it also teaches the heart to pray for mercy and to seek refuge in Christ.</a:t>
            </a:r>
            <a:endParaRPr b="0" lang="en-US" sz="2200" strike="noStrike" u="none">
              <a:solidFill>
                <a:srgbClr val="000000"/>
              </a:solidFill>
              <a:effectLst/>
              <a:uFillTx/>
              <a:latin typeface="Arial"/>
            </a:endParaRPr>
          </a:p>
        </p:txBody>
      </p:sp>
      <p:sp>
        <p:nvSpPr>
          <p:cNvPr id="243" name="TextBox 5"/>
          <p:cNvSpPr/>
          <p:nvPr/>
        </p:nvSpPr>
        <p:spPr>
          <a:xfrm>
            <a:off x="2057400" y="3520440"/>
            <a:ext cx="8046360" cy="822600"/>
          </a:xfrm>
          <a:prstGeom prst="rect">
            <a:avLst/>
          </a:prstGeom>
          <a:noFill/>
          <a:ln w="0">
            <a:noFill/>
          </a:ln>
        </p:spPr>
        <p:style>
          <a:lnRef idx="0"/>
          <a:fillRef idx="0"/>
          <a:effectRef idx="0"/>
          <a:fontRef idx="minor"/>
        </p:style>
        <p:txBody>
          <a:bodyPr lIns="54720" rIns="54720" tIns="27360" bIns="27360" anchor="t">
            <a:spAutoFit/>
          </a:bodyPr>
          <a:p>
            <a:pPr algn="ctr" defTabSz="457200">
              <a:lnSpc>
                <a:spcPct val="100000"/>
              </a:lnSpc>
            </a:pPr>
            <a:r>
              <a:rPr b="1" lang="en-US" sz="2000" strike="noStrike" u="none">
                <a:solidFill>
                  <a:srgbClr val="daaa5b"/>
                </a:solidFill>
                <a:effectLst/>
                <a:uFillTx/>
                <a:latin typeface="Aptos"/>
              </a:rPr>
              <a:t>Lord Jesus Christ, merciful Judge and Savior, search us, forgive us, and keep us watchful until the day we stand before you. Amen.</a:t>
            </a:r>
            <a:endParaRPr b="0" lang="en-US" sz="2000" strike="noStrike" u="none">
              <a:solidFill>
                <a:srgbClr val="000000"/>
              </a:solidFill>
              <a:effectLst/>
              <a:uFillTx/>
              <a:latin typeface="Arial"/>
            </a:endParaRPr>
          </a:p>
        </p:txBody>
      </p:sp>
      <p:sp>
        <p:nvSpPr>
          <p:cNvPr id="244" name="TextBox 6"/>
          <p:cNvSpPr/>
          <p:nvPr/>
        </p:nvSpPr>
        <p:spPr>
          <a:xfrm>
            <a:off x="411480" y="6446520"/>
            <a:ext cx="5943240" cy="20988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0" lang="en-US" sz="750" strike="noStrike" u="none">
                <a:solidFill>
                  <a:srgbClr val="d7cdbe"/>
                </a:solidFill>
                <a:effectLst/>
                <a:uFillTx/>
                <a:latin typeface="Aptos"/>
              </a:rPr>
              <a:t>Prepared for teaching and small group use - hymninfo.com</a:t>
            </a:r>
            <a:endParaRPr b="0" lang="en-US" sz="750" strike="noStrike" u="none">
              <a:solidFill>
                <a:srgbClr val="000000"/>
              </a:solidFill>
              <a:effectLst/>
              <a:uFillTx/>
              <a:latin typeface="Arial"/>
            </a:endParaRPr>
          </a:p>
        </p:txBody>
      </p:sp>
      <p:sp>
        <p:nvSpPr>
          <p:cNvPr id="245" name="TextBox 7"/>
          <p:cNvSpPr/>
          <p:nvPr/>
        </p:nvSpPr>
        <p:spPr>
          <a:xfrm>
            <a:off x="11475720" y="6446520"/>
            <a:ext cx="319680" cy="209880"/>
          </a:xfrm>
          <a:prstGeom prst="rect">
            <a:avLst/>
          </a:prstGeom>
          <a:noFill/>
          <a:ln w="0">
            <a:noFill/>
          </a:ln>
        </p:spPr>
        <p:style>
          <a:lnRef idx="0"/>
          <a:fillRef idx="0"/>
          <a:effectRef idx="0"/>
          <a:fontRef idx="minor"/>
        </p:style>
        <p:txBody>
          <a:bodyPr lIns="54720" rIns="54720" tIns="27360" bIns="27360" anchor="t">
            <a:spAutoFit/>
          </a:bodyPr>
          <a:p>
            <a:pPr algn="r" defTabSz="457200">
              <a:lnSpc>
                <a:spcPct val="100000"/>
              </a:lnSpc>
            </a:pPr>
            <a:r>
              <a:rPr b="0" lang="en-US" sz="750" strike="noStrike" u="none">
                <a:solidFill>
                  <a:srgbClr val="d7cdbe"/>
                </a:solidFill>
                <a:effectLst/>
                <a:uFillTx/>
                <a:latin typeface="Aptos"/>
              </a:rPr>
              <a:t>17</a:t>
            </a:r>
            <a:endParaRPr b="0" lang="en-US" sz="75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46" name="Picture 1" descr="visual5_dark.jpg"/>
          <p:cNvPicPr/>
          <p:nvPr/>
        </p:nvPicPr>
        <p:blipFill>
          <a:blip r:embed="rId1"/>
          <a:stretch/>
        </p:blipFill>
        <p:spPr>
          <a:xfrm>
            <a:off x="0" y="0"/>
            <a:ext cx="12191760" cy="6857640"/>
          </a:xfrm>
          <a:prstGeom prst="rect">
            <a:avLst/>
          </a:prstGeom>
          <a:noFill/>
          <a:ln w="0">
            <a:noFill/>
          </a:ln>
        </p:spPr>
      </p:pic>
      <p:sp>
        <p:nvSpPr>
          <p:cNvPr id="247" name="Rounded Rectangle 2"/>
          <p:cNvSpPr/>
          <p:nvPr/>
        </p:nvSpPr>
        <p:spPr>
          <a:xfrm>
            <a:off x="1554480" y="1508760"/>
            <a:ext cx="9052200" cy="3520080"/>
          </a:xfrm>
          <a:prstGeom prst="roundRect">
            <a:avLst>
              <a:gd name="adj" fmla="val 16667"/>
            </a:avLst>
          </a:prstGeom>
          <a:solidFill>
            <a:srgbClr val="f8f1e3"/>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48" name="TextBox 3"/>
          <p:cNvSpPr/>
          <p:nvPr/>
        </p:nvSpPr>
        <p:spPr>
          <a:xfrm>
            <a:off x="2011680" y="1920240"/>
            <a:ext cx="8137800" cy="456840"/>
          </a:xfrm>
          <a:prstGeom prst="rect">
            <a:avLst/>
          </a:prstGeom>
          <a:noFill/>
          <a:ln w="0">
            <a:noFill/>
          </a:ln>
        </p:spPr>
        <p:style>
          <a:lnRef idx="0"/>
          <a:fillRef idx="0"/>
          <a:effectRef idx="0"/>
          <a:fontRef idx="minor"/>
        </p:style>
        <p:txBody>
          <a:bodyPr lIns="54720" rIns="54720" tIns="27360" bIns="27360" anchor="t">
            <a:spAutoFit/>
          </a:bodyPr>
          <a:p>
            <a:pPr algn="ctr" defTabSz="457200">
              <a:lnSpc>
                <a:spcPct val="100000"/>
              </a:lnSpc>
            </a:pPr>
            <a:r>
              <a:rPr b="1" lang="en-US" sz="2900" strike="noStrike" u="none">
                <a:solidFill>
                  <a:srgbClr val="5b2c29"/>
                </a:solidFill>
                <a:effectLst/>
                <a:uFillTx/>
                <a:latin typeface="Aptos Display"/>
              </a:rPr>
              <a:t>Prepared for Church Teaching</a:t>
            </a:r>
            <a:endParaRPr b="0" lang="en-US" sz="2900" strike="noStrike" u="none">
              <a:solidFill>
                <a:srgbClr val="000000"/>
              </a:solidFill>
              <a:effectLst/>
              <a:uFillTx/>
              <a:latin typeface="Arial"/>
            </a:endParaRPr>
          </a:p>
        </p:txBody>
      </p:sp>
      <p:sp>
        <p:nvSpPr>
          <p:cNvPr id="249" name="TextBox 4"/>
          <p:cNvSpPr/>
          <p:nvPr/>
        </p:nvSpPr>
        <p:spPr>
          <a:xfrm>
            <a:off x="2148840" y="2743200"/>
            <a:ext cx="7863480" cy="1051200"/>
          </a:xfrm>
          <a:prstGeom prst="rect">
            <a:avLst/>
          </a:prstGeom>
          <a:noFill/>
          <a:ln w="0">
            <a:noFill/>
          </a:ln>
        </p:spPr>
        <p:style>
          <a:lnRef idx="0"/>
          <a:fillRef idx="0"/>
          <a:effectRef idx="0"/>
          <a:fontRef idx="minor"/>
        </p:style>
        <p:txBody>
          <a:bodyPr lIns="54720" rIns="54720" tIns="27360" bIns="27360" anchor="t">
            <a:spAutoFit/>
          </a:bodyPr>
          <a:p>
            <a:pPr algn="ctr" defTabSz="457200">
              <a:lnSpc>
                <a:spcPct val="100000"/>
              </a:lnSpc>
            </a:pPr>
            <a:r>
              <a:rPr b="0" lang="en-US" sz="1600" strike="noStrike" u="none">
                <a:solidFill>
                  <a:srgbClr val="463a32"/>
                </a:solidFill>
                <a:effectLst/>
                <a:uFillTx/>
                <a:latin typeface="Aptos"/>
              </a:rPr>
              <a:t>© HymnInfo.com. Free for personal, church, classroom, and small-group teaching use. Please do not sell, repost, or redistribute as downloadable files without permission.</a:t>
            </a:r>
            <a:endParaRPr b="0" lang="en-US" sz="1600" strike="noStrike" u="none">
              <a:solidFill>
                <a:srgbClr val="000000"/>
              </a:solidFill>
              <a:effectLst/>
              <a:uFillTx/>
              <a:latin typeface="Arial"/>
            </a:endParaRPr>
          </a:p>
        </p:txBody>
      </p:sp>
      <p:sp>
        <p:nvSpPr>
          <p:cNvPr id="250" name="TextBox 5"/>
          <p:cNvSpPr/>
          <p:nvPr/>
        </p:nvSpPr>
        <p:spPr>
          <a:xfrm>
            <a:off x="2560320" y="4069080"/>
            <a:ext cx="7040520" cy="319680"/>
          </a:xfrm>
          <a:prstGeom prst="rect">
            <a:avLst/>
          </a:prstGeom>
          <a:noFill/>
          <a:ln w="0">
            <a:noFill/>
          </a:ln>
        </p:spPr>
        <p:style>
          <a:lnRef idx="0"/>
          <a:fillRef idx="0"/>
          <a:effectRef idx="0"/>
          <a:fontRef idx="minor"/>
        </p:style>
        <p:txBody>
          <a:bodyPr lIns="54720" rIns="54720" tIns="27360" bIns="27360" anchor="t">
            <a:spAutoFit/>
          </a:bodyPr>
          <a:p>
            <a:pPr algn="ctr" defTabSz="457200">
              <a:lnSpc>
                <a:spcPct val="100000"/>
              </a:lnSpc>
            </a:pPr>
            <a:r>
              <a:rPr b="1" lang="en-US" sz="1300" strike="noStrike" u="none">
                <a:solidFill>
                  <a:srgbClr val="5b2c29"/>
                </a:solidFill>
                <a:effectLst/>
                <a:uFillTx/>
                <a:latin typeface="Aptos"/>
              </a:rPr>
              <a:t>Prepared for teaching and small group use - hymninfo.com</a:t>
            </a:r>
            <a:endParaRPr b="0" lang="en-US" sz="1300" strike="noStrike" u="none">
              <a:solidFill>
                <a:srgbClr val="000000"/>
              </a:solidFill>
              <a:effectLst/>
              <a:uFillTx/>
              <a:latin typeface="Arial"/>
            </a:endParaRPr>
          </a:p>
        </p:txBody>
      </p:sp>
      <p:sp>
        <p:nvSpPr>
          <p:cNvPr id="251" name="TextBox 6"/>
          <p:cNvSpPr/>
          <p:nvPr/>
        </p:nvSpPr>
        <p:spPr>
          <a:xfrm>
            <a:off x="411480" y="6446520"/>
            <a:ext cx="5943240" cy="20988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0" lang="en-US" sz="750" strike="noStrike" u="none">
                <a:solidFill>
                  <a:srgbClr val="d7cdbe"/>
                </a:solidFill>
                <a:effectLst/>
                <a:uFillTx/>
                <a:latin typeface="Aptos"/>
              </a:rPr>
              <a:t>Prepared for teaching and small group use - hymninfo.com</a:t>
            </a:r>
            <a:endParaRPr b="0" lang="en-US" sz="750" strike="noStrike" u="none">
              <a:solidFill>
                <a:srgbClr val="000000"/>
              </a:solidFill>
              <a:effectLst/>
              <a:uFillTx/>
              <a:latin typeface="Arial"/>
            </a:endParaRPr>
          </a:p>
        </p:txBody>
      </p:sp>
      <p:sp>
        <p:nvSpPr>
          <p:cNvPr id="252" name="TextBox 7"/>
          <p:cNvSpPr/>
          <p:nvPr/>
        </p:nvSpPr>
        <p:spPr>
          <a:xfrm>
            <a:off x="11475720" y="6446520"/>
            <a:ext cx="319680" cy="209880"/>
          </a:xfrm>
          <a:prstGeom prst="rect">
            <a:avLst/>
          </a:prstGeom>
          <a:noFill/>
          <a:ln w="0">
            <a:noFill/>
          </a:ln>
        </p:spPr>
        <p:style>
          <a:lnRef idx="0"/>
          <a:fillRef idx="0"/>
          <a:effectRef idx="0"/>
          <a:fontRef idx="minor"/>
        </p:style>
        <p:txBody>
          <a:bodyPr lIns="54720" rIns="54720" tIns="27360" bIns="27360" anchor="t">
            <a:spAutoFit/>
          </a:bodyPr>
          <a:p>
            <a:pPr algn="r" defTabSz="457200">
              <a:lnSpc>
                <a:spcPct val="100000"/>
              </a:lnSpc>
            </a:pPr>
            <a:r>
              <a:rPr b="0" lang="en-US" sz="750" strike="noStrike" u="none">
                <a:solidFill>
                  <a:srgbClr val="d7cdbe"/>
                </a:solidFill>
                <a:effectLst/>
                <a:uFillTx/>
                <a:latin typeface="Aptos"/>
              </a:rPr>
              <a:t>18</a:t>
            </a:r>
            <a:endParaRPr b="0" lang="en-US" sz="75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7" name="Picture 1" descr="visual6_dark.jpg"/>
          <p:cNvPicPr/>
          <p:nvPr/>
        </p:nvPicPr>
        <p:blipFill>
          <a:blip r:embed="rId1"/>
          <a:stretch/>
        </p:blipFill>
        <p:spPr>
          <a:xfrm>
            <a:off x="0" y="0"/>
            <a:ext cx="12191760" cy="6857640"/>
          </a:xfrm>
          <a:prstGeom prst="rect">
            <a:avLst/>
          </a:prstGeom>
          <a:noFill/>
          <a:ln w="0">
            <a:noFill/>
          </a:ln>
        </p:spPr>
      </p:pic>
      <p:sp>
        <p:nvSpPr>
          <p:cNvPr id="68" name="TextBox 2"/>
          <p:cNvSpPr/>
          <p:nvPr/>
        </p:nvSpPr>
        <p:spPr>
          <a:xfrm>
            <a:off x="658440" y="384120"/>
            <a:ext cx="9783720" cy="50256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1" lang="en-US" sz="3000" strike="noStrike" u="none">
                <a:solidFill>
                  <a:srgbClr val="f8f1e3"/>
                </a:solidFill>
                <a:effectLst/>
                <a:uFillTx/>
                <a:latin typeface="Aptos"/>
              </a:rPr>
              <a:t>Teaching Aim</a:t>
            </a:r>
            <a:endParaRPr b="0" lang="en-US" sz="3000" strike="noStrike" u="none">
              <a:solidFill>
                <a:srgbClr val="000000"/>
              </a:solidFill>
              <a:effectLst/>
              <a:uFillTx/>
              <a:latin typeface="Arial"/>
            </a:endParaRPr>
          </a:p>
        </p:txBody>
      </p:sp>
      <p:sp>
        <p:nvSpPr>
          <p:cNvPr id="69" name="Rectangle 3"/>
          <p:cNvSpPr/>
          <p:nvPr/>
        </p:nvSpPr>
        <p:spPr>
          <a:xfrm>
            <a:off x="685800" y="969120"/>
            <a:ext cx="1142640" cy="31680"/>
          </a:xfrm>
          <a:prstGeom prst="rect">
            <a:avLst/>
          </a:prstGeom>
          <a:solidFill>
            <a:srgbClr val="daaa5b"/>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12960" bIns="-1296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70" name="TextBox 4"/>
          <p:cNvSpPr/>
          <p:nvPr/>
        </p:nvSpPr>
        <p:spPr>
          <a:xfrm>
            <a:off x="685800" y="1051560"/>
            <a:ext cx="9326520" cy="31968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0" lang="en-US" sz="1300" strike="noStrike" u="none">
                <a:solidFill>
                  <a:srgbClr val="dcd0be"/>
                </a:solidFill>
                <a:effectLst/>
                <a:uFillTx/>
                <a:latin typeface="Aptos"/>
              </a:rPr>
              <a:t>Lead learners from holy seriousness to Gospel hope.</a:t>
            </a:r>
            <a:endParaRPr b="0" lang="en-US" sz="1300" strike="noStrike" u="none">
              <a:solidFill>
                <a:srgbClr val="000000"/>
              </a:solidFill>
              <a:effectLst/>
              <a:uFillTx/>
              <a:latin typeface="Arial"/>
            </a:endParaRPr>
          </a:p>
        </p:txBody>
      </p:sp>
      <p:sp>
        <p:nvSpPr>
          <p:cNvPr id="71" name="Oval 5"/>
          <p:cNvSpPr/>
          <p:nvPr/>
        </p:nvSpPr>
        <p:spPr>
          <a:xfrm>
            <a:off x="2148840" y="1234440"/>
            <a:ext cx="685440" cy="685440"/>
          </a:xfrm>
          <a:prstGeom prst="ellipse">
            <a:avLst/>
          </a:prstGeom>
          <a:solidFill>
            <a:srgbClr val="5b2c29"/>
          </a:solidFill>
          <a:ln w="15240">
            <a:solidFill>
              <a:srgbClr val="daaa5b"/>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72" name="TextBox 6"/>
          <p:cNvSpPr/>
          <p:nvPr/>
        </p:nvSpPr>
        <p:spPr>
          <a:xfrm>
            <a:off x="2176200" y="1325880"/>
            <a:ext cx="630720" cy="347040"/>
          </a:xfrm>
          <a:prstGeom prst="rect">
            <a:avLst/>
          </a:prstGeom>
          <a:noFill/>
          <a:ln w="0">
            <a:noFill/>
          </a:ln>
        </p:spPr>
        <p:style>
          <a:lnRef idx="0"/>
          <a:fillRef idx="0"/>
          <a:effectRef idx="0"/>
          <a:fontRef idx="minor"/>
        </p:style>
        <p:txBody>
          <a:bodyPr lIns="54720" rIns="54720" tIns="27360" bIns="27360" anchor="t">
            <a:spAutoFit/>
          </a:bodyPr>
          <a:p>
            <a:pPr algn="ctr" defTabSz="457200">
              <a:lnSpc>
                <a:spcPct val="100000"/>
              </a:lnSpc>
            </a:pPr>
            <a:r>
              <a:rPr b="1" lang="en-US" sz="1800" strike="noStrike" u="none">
                <a:solidFill>
                  <a:srgbClr val="daaa5b"/>
                </a:solidFill>
                <a:effectLst/>
                <a:uFillTx/>
                <a:latin typeface="Aptos"/>
              </a:rPr>
              <a:t>?</a:t>
            </a:r>
            <a:endParaRPr b="0" lang="en-US" sz="1800" strike="noStrike" u="none">
              <a:solidFill>
                <a:srgbClr val="000000"/>
              </a:solidFill>
              <a:effectLst/>
              <a:uFillTx/>
              <a:latin typeface="Arial"/>
            </a:endParaRPr>
          </a:p>
        </p:txBody>
      </p:sp>
      <p:sp>
        <p:nvSpPr>
          <p:cNvPr id="73" name="TextBox 7"/>
          <p:cNvSpPr/>
          <p:nvPr/>
        </p:nvSpPr>
        <p:spPr>
          <a:xfrm>
            <a:off x="2057400" y="1984320"/>
            <a:ext cx="868320" cy="228240"/>
          </a:xfrm>
          <a:prstGeom prst="rect">
            <a:avLst/>
          </a:prstGeom>
          <a:noFill/>
          <a:ln w="0">
            <a:noFill/>
          </a:ln>
        </p:spPr>
        <p:style>
          <a:lnRef idx="0"/>
          <a:fillRef idx="0"/>
          <a:effectRef idx="0"/>
          <a:fontRef idx="minor"/>
        </p:style>
        <p:txBody>
          <a:bodyPr lIns="54720" rIns="54720" tIns="27360" bIns="27360" anchor="t">
            <a:spAutoFit/>
          </a:bodyPr>
          <a:p>
            <a:pPr algn="ctr" defTabSz="457200">
              <a:lnSpc>
                <a:spcPct val="100000"/>
              </a:lnSpc>
            </a:pPr>
            <a:r>
              <a:rPr b="0" lang="en-US" sz="850" strike="noStrike" u="none">
                <a:solidFill>
                  <a:srgbClr val="f8f1e3"/>
                </a:solidFill>
                <a:effectLst/>
                <a:uFillTx/>
                <a:latin typeface="Aptos"/>
              </a:rPr>
              <a:t>Understand</a:t>
            </a:r>
            <a:endParaRPr b="0" lang="en-US" sz="850" strike="noStrike" u="none">
              <a:solidFill>
                <a:srgbClr val="000000"/>
              </a:solidFill>
              <a:effectLst/>
              <a:uFillTx/>
              <a:latin typeface="Arial"/>
            </a:endParaRPr>
          </a:p>
        </p:txBody>
      </p:sp>
      <p:sp>
        <p:nvSpPr>
          <p:cNvPr id="74" name="Rounded Rectangle 8"/>
          <p:cNvSpPr/>
          <p:nvPr/>
        </p:nvSpPr>
        <p:spPr>
          <a:xfrm>
            <a:off x="1005840" y="2011680"/>
            <a:ext cx="2971440" cy="2011320"/>
          </a:xfrm>
          <a:prstGeom prst="roundRect">
            <a:avLst>
              <a:gd name="adj" fmla="val 16667"/>
            </a:avLst>
          </a:prstGeom>
          <a:solidFill>
            <a:srgbClr val="2d2623"/>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75" name="TextBox 9"/>
          <p:cNvSpPr/>
          <p:nvPr/>
        </p:nvSpPr>
        <p:spPr>
          <a:xfrm>
            <a:off x="1234440" y="2331720"/>
            <a:ext cx="2514240" cy="1188360"/>
          </a:xfrm>
          <a:prstGeom prst="rect">
            <a:avLst/>
          </a:prstGeom>
          <a:noFill/>
          <a:ln w="0">
            <a:noFill/>
          </a:ln>
        </p:spPr>
        <p:style>
          <a:lnRef idx="0"/>
          <a:fillRef idx="0"/>
          <a:effectRef idx="0"/>
          <a:fontRef idx="minor"/>
        </p:style>
        <p:txBody>
          <a:bodyPr lIns="54720" rIns="54720" tIns="27360" bIns="27360" anchor="t">
            <a:spAutoFit/>
          </a:bodyPr>
          <a:p>
            <a:pPr algn="ctr" defTabSz="457200">
              <a:lnSpc>
                <a:spcPct val="100000"/>
              </a:lnSpc>
            </a:pPr>
            <a:r>
              <a:rPr b="0" lang="en-US" sz="1900" strike="noStrike" u="none">
                <a:solidFill>
                  <a:srgbClr val="f8f1e3"/>
                </a:solidFill>
                <a:effectLst/>
                <a:uFillTx/>
                <a:latin typeface="Aptos"/>
              </a:rPr>
              <a:t>Final judgment is a biblical doctrine, not a medieval exaggeration.</a:t>
            </a:r>
            <a:endParaRPr b="0" lang="en-US" sz="1900" strike="noStrike" u="none">
              <a:solidFill>
                <a:srgbClr val="000000"/>
              </a:solidFill>
              <a:effectLst/>
              <a:uFillTx/>
              <a:latin typeface="Arial"/>
            </a:endParaRPr>
          </a:p>
        </p:txBody>
      </p:sp>
      <p:sp>
        <p:nvSpPr>
          <p:cNvPr id="76" name="Oval 10"/>
          <p:cNvSpPr/>
          <p:nvPr/>
        </p:nvSpPr>
        <p:spPr>
          <a:xfrm>
            <a:off x="5852160" y="1234440"/>
            <a:ext cx="685440" cy="685440"/>
          </a:xfrm>
          <a:prstGeom prst="ellipse">
            <a:avLst/>
          </a:prstGeom>
          <a:solidFill>
            <a:srgbClr val="5b2c29"/>
          </a:solidFill>
          <a:ln w="15240">
            <a:solidFill>
              <a:srgbClr val="daaa5b"/>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77" name="TextBox 11"/>
          <p:cNvSpPr/>
          <p:nvPr/>
        </p:nvSpPr>
        <p:spPr>
          <a:xfrm>
            <a:off x="5879520" y="1325880"/>
            <a:ext cx="630720" cy="347040"/>
          </a:xfrm>
          <a:prstGeom prst="rect">
            <a:avLst/>
          </a:prstGeom>
          <a:noFill/>
          <a:ln w="0">
            <a:noFill/>
          </a:ln>
        </p:spPr>
        <p:style>
          <a:lnRef idx="0"/>
          <a:fillRef idx="0"/>
          <a:effectRef idx="0"/>
          <a:fontRef idx="minor"/>
        </p:style>
        <p:txBody>
          <a:bodyPr lIns="54720" rIns="54720" tIns="27360" bIns="27360" anchor="t">
            <a:spAutoFit/>
          </a:bodyPr>
          <a:p>
            <a:pPr algn="ctr" defTabSz="457200">
              <a:lnSpc>
                <a:spcPct val="100000"/>
              </a:lnSpc>
            </a:pPr>
            <a:r>
              <a:rPr b="1" lang="en-US" sz="1800" strike="noStrike" u="none">
                <a:solidFill>
                  <a:srgbClr val="daaa5b"/>
                </a:solidFill>
                <a:effectLst/>
                <a:uFillTx/>
                <a:latin typeface="Aptos"/>
              </a:rPr>
              <a:t>!</a:t>
            </a:r>
            <a:endParaRPr b="0" lang="en-US" sz="1800" strike="noStrike" u="none">
              <a:solidFill>
                <a:srgbClr val="000000"/>
              </a:solidFill>
              <a:effectLst/>
              <a:uFillTx/>
              <a:latin typeface="Arial"/>
            </a:endParaRPr>
          </a:p>
        </p:txBody>
      </p:sp>
      <p:sp>
        <p:nvSpPr>
          <p:cNvPr id="78" name="TextBox 12"/>
          <p:cNvSpPr/>
          <p:nvPr/>
        </p:nvSpPr>
        <p:spPr>
          <a:xfrm>
            <a:off x="5760720" y="1984320"/>
            <a:ext cx="868320" cy="228240"/>
          </a:xfrm>
          <a:prstGeom prst="rect">
            <a:avLst/>
          </a:prstGeom>
          <a:noFill/>
          <a:ln w="0">
            <a:noFill/>
          </a:ln>
        </p:spPr>
        <p:style>
          <a:lnRef idx="0"/>
          <a:fillRef idx="0"/>
          <a:effectRef idx="0"/>
          <a:fontRef idx="minor"/>
        </p:style>
        <p:txBody>
          <a:bodyPr lIns="54720" rIns="54720" tIns="27360" bIns="27360" anchor="t">
            <a:spAutoFit/>
          </a:bodyPr>
          <a:p>
            <a:pPr algn="ctr" defTabSz="457200">
              <a:lnSpc>
                <a:spcPct val="100000"/>
              </a:lnSpc>
            </a:pPr>
            <a:r>
              <a:rPr b="0" lang="en-US" sz="850" strike="noStrike" u="none">
                <a:solidFill>
                  <a:srgbClr val="f8f1e3"/>
                </a:solidFill>
                <a:effectLst/>
                <a:uFillTx/>
                <a:latin typeface="Aptos"/>
              </a:rPr>
              <a:t>Feel</a:t>
            </a:r>
            <a:endParaRPr b="0" lang="en-US" sz="850" strike="noStrike" u="none">
              <a:solidFill>
                <a:srgbClr val="000000"/>
              </a:solidFill>
              <a:effectLst/>
              <a:uFillTx/>
              <a:latin typeface="Arial"/>
            </a:endParaRPr>
          </a:p>
        </p:txBody>
      </p:sp>
      <p:sp>
        <p:nvSpPr>
          <p:cNvPr id="79" name="Rounded Rectangle 13"/>
          <p:cNvSpPr/>
          <p:nvPr/>
        </p:nvSpPr>
        <p:spPr>
          <a:xfrm>
            <a:off x="4709160" y="2011680"/>
            <a:ext cx="2971440" cy="2011320"/>
          </a:xfrm>
          <a:prstGeom prst="roundRect">
            <a:avLst>
              <a:gd name="adj" fmla="val 16667"/>
            </a:avLst>
          </a:prstGeom>
          <a:solidFill>
            <a:srgbClr val="2d2623"/>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80" name="TextBox 14"/>
          <p:cNvSpPr/>
          <p:nvPr/>
        </p:nvSpPr>
        <p:spPr>
          <a:xfrm>
            <a:off x="4937760" y="2331720"/>
            <a:ext cx="2514240" cy="1188360"/>
          </a:xfrm>
          <a:prstGeom prst="rect">
            <a:avLst/>
          </a:prstGeom>
          <a:noFill/>
          <a:ln w="0">
            <a:noFill/>
          </a:ln>
        </p:spPr>
        <p:style>
          <a:lnRef idx="0"/>
          <a:fillRef idx="0"/>
          <a:effectRef idx="0"/>
          <a:fontRef idx="minor"/>
        </p:style>
        <p:txBody>
          <a:bodyPr lIns="54720" rIns="54720" tIns="27360" bIns="27360" anchor="t">
            <a:spAutoFit/>
          </a:bodyPr>
          <a:p>
            <a:pPr algn="ctr" defTabSz="457200">
              <a:lnSpc>
                <a:spcPct val="100000"/>
              </a:lnSpc>
            </a:pPr>
            <a:r>
              <a:rPr b="0" lang="en-US" sz="1900" strike="noStrike" u="none">
                <a:solidFill>
                  <a:srgbClr val="f8f1e3"/>
                </a:solidFill>
                <a:effectLst/>
                <a:uFillTx/>
                <a:latin typeface="Aptos"/>
              </a:rPr>
              <a:t>The hymn should awaken reverence, repentance, and honest need.</a:t>
            </a:r>
            <a:endParaRPr b="0" lang="en-US" sz="1900" strike="noStrike" u="none">
              <a:solidFill>
                <a:srgbClr val="000000"/>
              </a:solidFill>
              <a:effectLst/>
              <a:uFillTx/>
              <a:latin typeface="Arial"/>
            </a:endParaRPr>
          </a:p>
        </p:txBody>
      </p:sp>
      <p:sp>
        <p:nvSpPr>
          <p:cNvPr id="81" name="Oval 15"/>
          <p:cNvSpPr/>
          <p:nvPr/>
        </p:nvSpPr>
        <p:spPr>
          <a:xfrm>
            <a:off x="9555480" y="1234440"/>
            <a:ext cx="685440" cy="685440"/>
          </a:xfrm>
          <a:prstGeom prst="ellipse">
            <a:avLst/>
          </a:prstGeom>
          <a:solidFill>
            <a:srgbClr val="5b2c29"/>
          </a:solidFill>
          <a:ln w="15240">
            <a:solidFill>
              <a:srgbClr val="daaa5b"/>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82" name="TextBox 16"/>
          <p:cNvSpPr/>
          <p:nvPr/>
        </p:nvSpPr>
        <p:spPr>
          <a:xfrm>
            <a:off x="9582840" y="1325880"/>
            <a:ext cx="630720" cy="347040"/>
          </a:xfrm>
          <a:prstGeom prst="rect">
            <a:avLst/>
          </a:prstGeom>
          <a:noFill/>
          <a:ln w="0">
            <a:noFill/>
          </a:ln>
        </p:spPr>
        <p:style>
          <a:lnRef idx="0"/>
          <a:fillRef idx="0"/>
          <a:effectRef idx="0"/>
          <a:fontRef idx="minor"/>
        </p:style>
        <p:txBody>
          <a:bodyPr lIns="54720" rIns="54720" tIns="27360" bIns="27360" anchor="t">
            <a:spAutoFit/>
          </a:bodyPr>
          <a:p>
            <a:pPr algn="ctr" defTabSz="457200">
              <a:lnSpc>
                <a:spcPct val="100000"/>
              </a:lnSpc>
            </a:pPr>
            <a:r>
              <a:rPr b="1" lang="en-US" sz="1800" strike="noStrike" u="none">
                <a:solidFill>
                  <a:srgbClr val="daaa5b"/>
                </a:solidFill>
                <a:effectLst/>
                <a:uFillTx/>
                <a:latin typeface="Aptos"/>
              </a:rPr>
              <a:t>→</a:t>
            </a:r>
            <a:endParaRPr b="0" lang="en-US" sz="1800" strike="noStrike" u="none">
              <a:solidFill>
                <a:srgbClr val="000000"/>
              </a:solidFill>
              <a:effectLst/>
              <a:uFillTx/>
              <a:latin typeface="Arial"/>
            </a:endParaRPr>
          </a:p>
        </p:txBody>
      </p:sp>
      <p:sp>
        <p:nvSpPr>
          <p:cNvPr id="83" name="TextBox 17"/>
          <p:cNvSpPr/>
          <p:nvPr/>
        </p:nvSpPr>
        <p:spPr>
          <a:xfrm>
            <a:off x="9464040" y="1984320"/>
            <a:ext cx="868320" cy="228240"/>
          </a:xfrm>
          <a:prstGeom prst="rect">
            <a:avLst/>
          </a:prstGeom>
          <a:noFill/>
          <a:ln w="0">
            <a:noFill/>
          </a:ln>
        </p:spPr>
        <p:style>
          <a:lnRef idx="0"/>
          <a:fillRef idx="0"/>
          <a:effectRef idx="0"/>
          <a:fontRef idx="minor"/>
        </p:style>
        <p:txBody>
          <a:bodyPr lIns="54720" rIns="54720" tIns="27360" bIns="27360" anchor="t">
            <a:spAutoFit/>
          </a:bodyPr>
          <a:p>
            <a:pPr algn="ctr" defTabSz="457200">
              <a:lnSpc>
                <a:spcPct val="100000"/>
              </a:lnSpc>
            </a:pPr>
            <a:r>
              <a:rPr b="0" lang="en-US" sz="850" strike="noStrike" u="none">
                <a:solidFill>
                  <a:srgbClr val="f8f1e3"/>
                </a:solidFill>
                <a:effectLst/>
                <a:uFillTx/>
                <a:latin typeface="Aptos"/>
              </a:rPr>
              <a:t>Practice</a:t>
            </a:r>
            <a:endParaRPr b="0" lang="en-US" sz="850" strike="noStrike" u="none">
              <a:solidFill>
                <a:srgbClr val="000000"/>
              </a:solidFill>
              <a:effectLst/>
              <a:uFillTx/>
              <a:latin typeface="Arial"/>
            </a:endParaRPr>
          </a:p>
        </p:txBody>
      </p:sp>
      <p:sp>
        <p:nvSpPr>
          <p:cNvPr id="84" name="Rounded Rectangle 18"/>
          <p:cNvSpPr/>
          <p:nvPr/>
        </p:nvSpPr>
        <p:spPr>
          <a:xfrm>
            <a:off x="8412480" y="2011680"/>
            <a:ext cx="2971440" cy="2011320"/>
          </a:xfrm>
          <a:prstGeom prst="roundRect">
            <a:avLst>
              <a:gd name="adj" fmla="val 16667"/>
            </a:avLst>
          </a:prstGeom>
          <a:solidFill>
            <a:srgbClr val="2d2623"/>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85" name="TextBox 19"/>
          <p:cNvSpPr/>
          <p:nvPr/>
        </p:nvSpPr>
        <p:spPr>
          <a:xfrm>
            <a:off x="8641080" y="2331720"/>
            <a:ext cx="2514240" cy="1188360"/>
          </a:xfrm>
          <a:prstGeom prst="rect">
            <a:avLst/>
          </a:prstGeom>
          <a:noFill/>
          <a:ln w="0">
            <a:noFill/>
          </a:ln>
        </p:spPr>
        <p:style>
          <a:lnRef idx="0"/>
          <a:fillRef idx="0"/>
          <a:effectRef idx="0"/>
          <a:fontRef idx="minor"/>
        </p:style>
        <p:txBody>
          <a:bodyPr lIns="54720" rIns="54720" tIns="27360" bIns="27360" anchor="t">
            <a:spAutoFit/>
          </a:bodyPr>
          <a:p>
            <a:pPr algn="ctr" defTabSz="457200">
              <a:lnSpc>
                <a:spcPct val="100000"/>
              </a:lnSpc>
            </a:pPr>
            <a:r>
              <a:rPr b="0" lang="en-US" sz="1900" strike="noStrike" u="none">
                <a:solidFill>
                  <a:srgbClr val="f8f1e3"/>
                </a:solidFill>
                <a:effectLst/>
                <a:uFillTx/>
                <a:latin typeface="Aptos"/>
              </a:rPr>
              <a:t>Believers respond by confessing sin and trusting Christ’s mercy.</a:t>
            </a:r>
            <a:endParaRPr b="0" lang="en-US" sz="1900" strike="noStrike" u="none">
              <a:solidFill>
                <a:srgbClr val="000000"/>
              </a:solidFill>
              <a:effectLst/>
              <a:uFillTx/>
              <a:latin typeface="Arial"/>
            </a:endParaRPr>
          </a:p>
        </p:txBody>
      </p:sp>
      <p:sp>
        <p:nvSpPr>
          <p:cNvPr id="86" name="TextBox 20"/>
          <p:cNvSpPr/>
          <p:nvPr/>
        </p:nvSpPr>
        <p:spPr>
          <a:xfrm>
            <a:off x="411480" y="6446520"/>
            <a:ext cx="5943240" cy="20988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0" lang="en-US" sz="750" strike="noStrike" u="none">
                <a:solidFill>
                  <a:srgbClr val="d7cdbe"/>
                </a:solidFill>
                <a:effectLst/>
                <a:uFillTx/>
                <a:latin typeface="Aptos"/>
              </a:rPr>
              <a:t>Prepared for teaching and small group use - hymninfo.com</a:t>
            </a:r>
            <a:endParaRPr b="0" lang="en-US" sz="750" strike="noStrike" u="none">
              <a:solidFill>
                <a:srgbClr val="000000"/>
              </a:solidFill>
              <a:effectLst/>
              <a:uFillTx/>
              <a:latin typeface="Arial"/>
            </a:endParaRPr>
          </a:p>
        </p:txBody>
      </p:sp>
      <p:sp>
        <p:nvSpPr>
          <p:cNvPr id="87" name="TextBox 21"/>
          <p:cNvSpPr/>
          <p:nvPr/>
        </p:nvSpPr>
        <p:spPr>
          <a:xfrm>
            <a:off x="11475720" y="6446520"/>
            <a:ext cx="319680" cy="209880"/>
          </a:xfrm>
          <a:prstGeom prst="rect">
            <a:avLst/>
          </a:prstGeom>
          <a:noFill/>
          <a:ln w="0">
            <a:noFill/>
          </a:ln>
        </p:spPr>
        <p:style>
          <a:lnRef idx="0"/>
          <a:fillRef idx="0"/>
          <a:effectRef idx="0"/>
          <a:fontRef idx="minor"/>
        </p:style>
        <p:txBody>
          <a:bodyPr lIns="54720" rIns="54720" tIns="27360" bIns="27360" anchor="t">
            <a:spAutoFit/>
          </a:bodyPr>
          <a:p>
            <a:pPr algn="r" defTabSz="457200">
              <a:lnSpc>
                <a:spcPct val="100000"/>
              </a:lnSpc>
            </a:pPr>
            <a:r>
              <a:rPr b="0" lang="en-US" sz="750" strike="noStrike" u="none">
                <a:solidFill>
                  <a:srgbClr val="d7cdbe"/>
                </a:solidFill>
                <a:effectLst/>
                <a:uFillTx/>
                <a:latin typeface="Aptos"/>
              </a:rPr>
              <a:t>2</a:t>
            </a:r>
            <a:endParaRPr b="0" lang="en-US" sz="75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8" name="Picture 1" descr="visual2_dark.jpg"/>
          <p:cNvPicPr/>
          <p:nvPr/>
        </p:nvPicPr>
        <p:blipFill>
          <a:blip r:embed="rId1"/>
          <a:stretch/>
        </p:blipFill>
        <p:spPr>
          <a:xfrm>
            <a:off x="0" y="0"/>
            <a:ext cx="12191760" cy="6857640"/>
          </a:xfrm>
          <a:prstGeom prst="rect">
            <a:avLst/>
          </a:prstGeom>
          <a:noFill/>
          <a:ln w="0">
            <a:noFill/>
          </a:ln>
        </p:spPr>
      </p:pic>
      <p:sp>
        <p:nvSpPr>
          <p:cNvPr id="89" name="TextBox 2"/>
          <p:cNvSpPr/>
          <p:nvPr/>
        </p:nvSpPr>
        <p:spPr>
          <a:xfrm>
            <a:off x="658440" y="384120"/>
            <a:ext cx="9783720" cy="50256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1" lang="en-US" sz="3000" strike="noStrike" u="none">
                <a:solidFill>
                  <a:srgbClr val="f8f1e3"/>
                </a:solidFill>
                <a:effectLst/>
                <a:uFillTx/>
                <a:latin typeface="Aptos"/>
              </a:rPr>
              <a:t>Hymn Identity</a:t>
            </a:r>
            <a:endParaRPr b="0" lang="en-US" sz="3000" strike="noStrike" u="none">
              <a:solidFill>
                <a:srgbClr val="000000"/>
              </a:solidFill>
              <a:effectLst/>
              <a:uFillTx/>
              <a:latin typeface="Arial"/>
            </a:endParaRPr>
          </a:p>
        </p:txBody>
      </p:sp>
      <p:sp>
        <p:nvSpPr>
          <p:cNvPr id="90" name="Rectangle 3"/>
          <p:cNvSpPr/>
          <p:nvPr/>
        </p:nvSpPr>
        <p:spPr>
          <a:xfrm>
            <a:off x="685800" y="969120"/>
            <a:ext cx="1142640" cy="31680"/>
          </a:xfrm>
          <a:prstGeom prst="rect">
            <a:avLst/>
          </a:prstGeom>
          <a:solidFill>
            <a:srgbClr val="daaa5b"/>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12960" bIns="-1296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91" name="TextBox 4"/>
          <p:cNvSpPr/>
          <p:nvPr/>
        </p:nvSpPr>
        <p:spPr>
          <a:xfrm>
            <a:off x="685800" y="1051560"/>
            <a:ext cx="9326520" cy="31968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0" lang="en-US" sz="1300" strike="noStrike" u="none">
                <a:solidFill>
                  <a:srgbClr val="dcd0be"/>
                </a:solidFill>
                <a:effectLst/>
                <a:uFillTx/>
                <a:latin typeface="Aptos"/>
              </a:rPr>
              <a:t>A medieval judgment sequence in an English hymn translation.</a:t>
            </a:r>
            <a:endParaRPr b="0" lang="en-US" sz="1300" strike="noStrike" u="none">
              <a:solidFill>
                <a:srgbClr val="000000"/>
              </a:solidFill>
              <a:effectLst/>
              <a:uFillTx/>
              <a:latin typeface="Arial"/>
            </a:endParaRPr>
          </a:p>
        </p:txBody>
      </p:sp>
      <p:sp>
        <p:nvSpPr>
          <p:cNvPr id="92" name="Rounded Rectangle 5"/>
          <p:cNvSpPr/>
          <p:nvPr/>
        </p:nvSpPr>
        <p:spPr>
          <a:xfrm>
            <a:off x="749880" y="1417320"/>
            <a:ext cx="10698120" cy="4388760"/>
          </a:xfrm>
          <a:prstGeom prst="roundRect">
            <a:avLst>
              <a:gd name="adj" fmla="val 16667"/>
            </a:avLst>
          </a:prstGeom>
          <a:solidFill>
            <a:srgbClr val="f8f1e3"/>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93" name="TextBox 6"/>
          <p:cNvSpPr/>
          <p:nvPr/>
        </p:nvSpPr>
        <p:spPr>
          <a:xfrm>
            <a:off x="1097280" y="1719000"/>
            <a:ext cx="2057040" cy="25560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1" lang="en-US" sz="1100" strike="noStrike" u="none">
                <a:solidFill>
                  <a:srgbClr val="5b2c29"/>
                </a:solidFill>
                <a:effectLst/>
                <a:uFillTx/>
                <a:latin typeface="Aptos"/>
              </a:rPr>
              <a:t>First line</a:t>
            </a:r>
            <a:endParaRPr b="0" lang="en-US" sz="1100" strike="noStrike" u="none">
              <a:solidFill>
                <a:srgbClr val="000000"/>
              </a:solidFill>
              <a:effectLst/>
              <a:uFillTx/>
              <a:latin typeface="Arial"/>
            </a:endParaRPr>
          </a:p>
        </p:txBody>
      </p:sp>
      <p:sp>
        <p:nvSpPr>
          <p:cNvPr id="94" name="TextBox 7"/>
          <p:cNvSpPr/>
          <p:nvPr/>
        </p:nvSpPr>
        <p:spPr>
          <a:xfrm>
            <a:off x="3246120" y="1719000"/>
            <a:ext cx="7452000" cy="29232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0" lang="en-US" sz="1220" strike="noStrike" u="none">
                <a:solidFill>
                  <a:srgbClr val="2a2420"/>
                </a:solidFill>
                <a:effectLst/>
                <a:uFillTx/>
                <a:latin typeface="Aptos"/>
              </a:rPr>
              <a:t>Day of wrath, O day of mourning</a:t>
            </a:r>
            <a:endParaRPr b="0" lang="en-US" sz="1220" strike="noStrike" u="none">
              <a:solidFill>
                <a:srgbClr val="000000"/>
              </a:solidFill>
              <a:effectLst/>
              <a:uFillTx/>
              <a:latin typeface="Arial"/>
            </a:endParaRPr>
          </a:p>
        </p:txBody>
      </p:sp>
      <p:sp>
        <p:nvSpPr>
          <p:cNvPr id="95" name="TextBox 8"/>
          <p:cNvSpPr/>
          <p:nvPr/>
        </p:nvSpPr>
        <p:spPr>
          <a:xfrm>
            <a:off x="1097280" y="2194560"/>
            <a:ext cx="2057040" cy="25560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1" lang="en-US" sz="1100" strike="noStrike" u="none">
                <a:solidFill>
                  <a:srgbClr val="5b2c29"/>
                </a:solidFill>
                <a:effectLst/>
                <a:uFillTx/>
                <a:latin typeface="Aptos"/>
              </a:rPr>
              <a:t>Original language</a:t>
            </a:r>
            <a:endParaRPr b="0" lang="en-US" sz="1100" strike="noStrike" u="none">
              <a:solidFill>
                <a:srgbClr val="000000"/>
              </a:solidFill>
              <a:effectLst/>
              <a:uFillTx/>
              <a:latin typeface="Arial"/>
            </a:endParaRPr>
          </a:p>
        </p:txBody>
      </p:sp>
      <p:sp>
        <p:nvSpPr>
          <p:cNvPr id="96" name="TextBox 9"/>
          <p:cNvSpPr/>
          <p:nvPr/>
        </p:nvSpPr>
        <p:spPr>
          <a:xfrm>
            <a:off x="3246120" y="2194560"/>
            <a:ext cx="7452000" cy="29232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0" lang="en-US" sz="1220" strike="noStrike" u="none">
                <a:solidFill>
                  <a:srgbClr val="2a2420"/>
                </a:solidFill>
                <a:effectLst/>
                <a:uFillTx/>
                <a:latin typeface="Aptos"/>
              </a:rPr>
              <a:t>Latin</a:t>
            </a:r>
            <a:endParaRPr b="0" lang="en-US" sz="1220" strike="noStrike" u="none">
              <a:solidFill>
                <a:srgbClr val="000000"/>
              </a:solidFill>
              <a:effectLst/>
              <a:uFillTx/>
              <a:latin typeface="Arial"/>
            </a:endParaRPr>
          </a:p>
        </p:txBody>
      </p:sp>
      <p:sp>
        <p:nvSpPr>
          <p:cNvPr id="97" name="TextBox 10"/>
          <p:cNvSpPr/>
          <p:nvPr/>
        </p:nvSpPr>
        <p:spPr>
          <a:xfrm>
            <a:off x="1097280" y="2670120"/>
            <a:ext cx="2057040" cy="25560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1" lang="en-US" sz="1100" strike="noStrike" u="none">
                <a:solidFill>
                  <a:srgbClr val="5b2c29"/>
                </a:solidFill>
                <a:effectLst/>
                <a:uFillTx/>
                <a:latin typeface="Aptos"/>
              </a:rPr>
              <a:t>Text</a:t>
            </a:r>
            <a:endParaRPr b="0" lang="en-US" sz="1100" strike="noStrike" u="none">
              <a:solidFill>
                <a:srgbClr val="000000"/>
              </a:solidFill>
              <a:effectLst/>
              <a:uFillTx/>
              <a:latin typeface="Arial"/>
            </a:endParaRPr>
          </a:p>
        </p:txBody>
      </p:sp>
      <p:sp>
        <p:nvSpPr>
          <p:cNvPr id="98" name="TextBox 11"/>
          <p:cNvSpPr/>
          <p:nvPr/>
        </p:nvSpPr>
        <p:spPr>
          <a:xfrm>
            <a:off x="3246120" y="2670120"/>
            <a:ext cx="7452000" cy="29232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0" lang="en-US" sz="1220" strike="noStrike" u="none">
                <a:solidFill>
                  <a:srgbClr val="2a2420"/>
                </a:solidFill>
                <a:effectLst/>
                <a:uFillTx/>
                <a:latin typeface="Aptos"/>
              </a:rPr>
              <a:t>Dies irae, traditionally linked with Thomas of Celano</a:t>
            </a:r>
            <a:endParaRPr b="0" lang="en-US" sz="1220" strike="noStrike" u="none">
              <a:solidFill>
                <a:srgbClr val="000000"/>
              </a:solidFill>
              <a:effectLst/>
              <a:uFillTx/>
              <a:latin typeface="Arial"/>
            </a:endParaRPr>
          </a:p>
        </p:txBody>
      </p:sp>
      <p:sp>
        <p:nvSpPr>
          <p:cNvPr id="99" name="TextBox 12"/>
          <p:cNvSpPr/>
          <p:nvPr/>
        </p:nvSpPr>
        <p:spPr>
          <a:xfrm>
            <a:off x="1097280" y="3145680"/>
            <a:ext cx="2057040" cy="25560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1" lang="en-US" sz="1100" strike="noStrike" u="none">
                <a:solidFill>
                  <a:srgbClr val="5b2c29"/>
                </a:solidFill>
                <a:effectLst/>
                <a:uFillTx/>
                <a:latin typeface="Aptos"/>
              </a:rPr>
              <a:t>Translation</a:t>
            </a:r>
            <a:endParaRPr b="0" lang="en-US" sz="1100" strike="noStrike" u="none">
              <a:solidFill>
                <a:srgbClr val="000000"/>
              </a:solidFill>
              <a:effectLst/>
              <a:uFillTx/>
              <a:latin typeface="Arial"/>
            </a:endParaRPr>
          </a:p>
        </p:txBody>
      </p:sp>
      <p:sp>
        <p:nvSpPr>
          <p:cNvPr id="100" name="TextBox 13"/>
          <p:cNvSpPr/>
          <p:nvPr/>
        </p:nvSpPr>
        <p:spPr>
          <a:xfrm>
            <a:off x="3246120" y="3145680"/>
            <a:ext cx="7452000" cy="29232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0" lang="en-US" sz="1220" strike="noStrike" u="none">
                <a:solidFill>
                  <a:srgbClr val="2a2420"/>
                </a:solidFill>
                <a:effectLst/>
                <a:uFillTx/>
                <a:latin typeface="Aptos"/>
              </a:rPr>
              <a:t>William Josiah Irons, 1848</a:t>
            </a:r>
            <a:endParaRPr b="0" lang="en-US" sz="1220" strike="noStrike" u="none">
              <a:solidFill>
                <a:srgbClr val="000000"/>
              </a:solidFill>
              <a:effectLst/>
              <a:uFillTx/>
              <a:latin typeface="Arial"/>
            </a:endParaRPr>
          </a:p>
        </p:txBody>
      </p:sp>
      <p:sp>
        <p:nvSpPr>
          <p:cNvPr id="101" name="TextBox 14"/>
          <p:cNvSpPr/>
          <p:nvPr/>
        </p:nvSpPr>
        <p:spPr>
          <a:xfrm>
            <a:off x="1097280" y="3620880"/>
            <a:ext cx="2057040" cy="25560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1" lang="en-US" sz="1100" strike="noStrike" u="none">
                <a:solidFill>
                  <a:srgbClr val="5b2c29"/>
                </a:solidFill>
                <a:effectLst/>
                <a:uFillTx/>
                <a:latin typeface="Aptos"/>
              </a:rPr>
              <a:t>Tune</a:t>
            </a:r>
            <a:endParaRPr b="0" lang="en-US" sz="1100" strike="noStrike" u="none">
              <a:solidFill>
                <a:srgbClr val="000000"/>
              </a:solidFill>
              <a:effectLst/>
              <a:uFillTx/>
              <a:latin typeface="Arial"/>
            </a:endParaRPr>
          </a:p>
        </p:txBody>
      </p:sp>
      <p:sp>
        <p:nvSpPr>
          <p:cNvPr id="102" name="TextBox 15"/>
          <p:cNvSpPr/>
          <p:nvPr/>
        </p:nvSpPr>
        <p:spPr>
          <a:xfrm>
            <a:off x="3246120" y="3620880"/>
            <a:ext cx="7452000" cy="29232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0" lang="en-US" sz="1220" strike="noStrike" u="none">
                <a:solidFill>
                  <a:srgbClr val="2a2420"/>
                </a:solidFill>
                <a:effectLst/>
                <a:uFillTx/>
                <a:latin typeface="Aptos"/>
              </a:rPr>
              <a:t>DIES IRAE by John Bacchus Dykes, 1861</a:t>
            </a:r>
            <a:endParaRPr b="0" lang="en-US" sz="1220" strike="noStrike" u="none">
              <a:solidFill>
                <a:srgbClr val="000000"/>
              </a:solidFill>
              <a:effectLst/>
              <a:uFillTx/>
              <a:latin typeface="Arial"/>
            </a:endParaRPr>
          </a:p>
        </p:txBody>
      </p:sp>
      <p:sp>
        <p:nvSpPr>
          <p:cNvPr id="103" name="TextBox 16"/>
          <p:cNvSpPr/>
          <p:nvPr/>
        </p:nvSpPr>
        <p:spPr>
          <a:xfrm>
            <a:off x="1097280" y="4096440"/>
            <a:ext cx="2057040" cy="25560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1" lang="en-US" sz="1100" strike="noStrike" u="none">
                <a:solidFill>
                  <a:srgbClr val="5b2c29"/>
                </a:solidFill>
                <a:effectLst/>
                <a:uFillTx/>
                <a:latin typeface="Aptos"/>
              </a:rPr>
              <a:t>Meter</a:t>
            </a:r>
            <a:endParaRPr b="0" lang="en-US" sz="1100" strike="noStrike" u="none">
              <a:solidFill>
                <a:srgbClr val="000000"/>
              </a:solidFill>
              <a:effectLst/>
              <a:uFillTx/>
              <a:latin typeface="Arial"/>
            </a:endParaRPr>
          </a:p>
        </p:txBody>
      </p:sp>
      <p:sp>
        <p:nvSpPr>
          <p:cNvPr id="104" name="TextBox 17"/>
          <p:cNvSpPr/>
          <p:nvPr/>
        </p:nvSpPr>
        <p:spPr>
          <a:xfrm>
            <a:off x="3246120" y="4096440"/>
            <a:ext cx="7452000" cy="29232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0" lang="en-US" sz="1220" strike="noStrike" u="none">
                <a:solidFill>
                  <a:srgbClr val="2a2420"/>
                </a:solidFill>
                <a:effectLst/>
                <a:uFillTx/>
                <a:latin typeface="Aptos"/>
              </a:rPr>
              <a:t>8.8.8</a:t>
            </a:r>
            <a:endParaRPr b="0" lang="en-US" sz="1220" strike="noStrike" u="none">
              <a:solidFill>
                <a:srgbClr val="000000"/>
              </a:solidFill>
              <a:effectLst/>
              <a:uFillTx/>
              <a:latin typeface="Arial"/>
            </a:endParaRPr>
          </a:p>
        </p:txBody>
      </p:sp>
      <p:sp>
        <p:nvSpPr>
          <p:cNvPr id="105" name="TextBox 18"/>
          <p:cNvSpPr/>
          <p:nvPr/>
        </p:nvSpPr>
        <p:spPr>
          <a:xfrm>
            <a:off x="1097280" y="4572000"/>
            <a:ext cx="2057040" cy="25560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1" lang="en-US" sz="1100" strike="noStrike" u="none">
                <a:solidFill>
                  <a:srgbClr val="5b2c29"/>
                </a:solidFill>
                <a:effectLst/>
                <a:uFillTx/>
                <a:latin typeface="Aptos"/>
              </a:rPr>
              <a:t>Primary Scripture</a:t>
            </a:r>
            <a:endParaRPr b="0" lang="en-US" sz="1100" strike="noStrike" u="none">
              <a:solidFill>
                <a:srgbClr val="000000"/>
              </a:solidFill>
              <a:effectLst/>
              <a:uFillTx/>
              <a:latin typeface="Arial"/>
            </a:endParaRPr>
          </a:p>
        </p:txBody>
      </p:sp>
      <p:sp>
        <p:nvSpPr>
          <p:cNvPr id="106" name="TextBox 19"/>
          <p:cNvSpPr/>
          <p:nvPr/>
        </p:nvSpPr>
        <p:spPr>
          <a:xfrm>
            <a:off x="3246120" y="4572000"/>
            <a:ext cx="7452000" cy="29232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0" lang="en-US" sz="1220" strike="noStrike" u="none">
                <a:solidFill>
                  <a:srgbClr val="2a2420"/>
                </a:solidFill>
                <a:effectLst/>
                <a:uFillTx/>
                <a:latin typeface="Aptos"/>
              </a:rPr>
              <a:t>Zephaniah 1:15</a:t>
            </a:r>
            <a:endParaRPr b="0" lang="en-US" sz="1220" strike="noStrike" u="none">
              <a:solidFill>
                <a:srgbClr val="000000"/>
              </a:solidFill>
              <a:effectLst/>
              <a:uFillTx/>
              <a:latin typeface="Arial"/>
            </a:endParaRPr>
          </a:p>
        </p:txBody>
      </p:sp>
      <p:sp>
        <p:nvSpPr>
          <p:cNvPr id="107" name="TextBox 20"/>
          <p:cNvSpPr/>
          <p:nvPr/>
        </p:nvSpPr>
        <p:spPr>
          <a:xfrm>
            <a:off x="411480" y="6446520"/>
            <a:ext cx="5943240" cy="20988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0" lang="en-US" sz="750" strike="noStrike" u="none">
                <a:solidFill>
                  <a:srgbClr val="d7cdbe"/>
                </a:solidFill>
                <a:effectLst/>
                <a:uFillTx/>
                <a:latin typeface="Aptos"/>
              </a:rPr>
              <a:t>Prepared for teaching and small group use - hymninfo.com</a:t>
            </a:r>
            <a:endParaRPr b="0" lang="en-US" sz="750" strike="noStrike" u="none">
              <a:solidFill>
                <a:srgbClr val="000000"/>
              </a:solidFill>
              <a:effectLst/>
              <a:uFillTx/>
              <a:latin typeface="Arial"/>
            </a:endParaRPr>
          </a:p>
        </p:txBody>
      </p:sp>
      <p:sp>
        <p:nvSpPr>
          <p:cNvPr id="108" name="TextBox 21"/>
          <p:cNvSpPr/>
          <p:nvPr/>
        </p:nvSpPr>
        <p:spPr>
          <a:xfrm>
            <a:off x="11475720" y="6446520"/>
            <a:ext cx="319680" cy="209880"/>
          </a:xfrm>
          <a:prstGeom prst="rect">
            <a:avLst/>
          </a:prstGeom>
          <a:noFill/>
          <a:ln w="0">
            <a:noFill/>
          </a:ln>
        </p:spPr>
        <p:style>
          <a:lnRef idx="0"/>
          <a:fillRef idx="0"/>
          <a:effectRef idx="0"/>
          <a:fontRef idx="minor"/>
        </p:style>
        <p:txBody>
          <a:bodyPr lIns="54720" rIns="54720" tIns="27360" bIns="27360" anchor="t">
            <a:spAutoFit/>
          </a:bodyPr>
          <a:p>
            <a:pPr algn="r" defTabSz="457200">
              <a:lnSpc>
                <a:spcPct val="100000"/>
              </a:lnSpc>
            </a:pPr>
            <a:r>
              <a:rPr b="0" lang="en-US" sz="750" strike="noStrike" u="none">
                <a:solidFill>
                  <a:srgbClr val="d7cdbe"/>
                </a:solidFill>
                <a:effectLst/>
                <a:uFillTx/>
                <a:latin typeface="Aptos"/>
              </a:rPr>
              <a:t>3</a:t>
            </a:r>
            <a:endParaRPr b="0" lang="en-US" sz="75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9" name="Picture 1" descr="visual6_dark.jpg"/>
          <p:cNvPicPr/>
          <p:nvPr/>
        </p:nvPicPr>
        <p:blipFill>
          <a:blip r:embed="rId1"/>
          <a:stretch/>
        </p:blipFill>
        <p:spPr>
          <a:xfrm>
            <a:off x="0" y="0"/>
            <a:ext cx="12191760" cy="6857640"/>
          </a:xfrm>
          <a:prstGeom prst="rect">
            <a:avLst/>
          </a:prstGeom>
          <a:noFill/>
          <a:ln w="0">
            <a:noFill/>
          </a:ln>
        </p:spPr>
      </p:pic>
      <p:sp>
        <p:nvSpPr>
          <p:cNvPr id="110" name="TextBox 2"/>
          <p:cNvSpPr/>
          <p:nvPr/>
        </p:nvSpPr>
        <p:spPr>
          <a:xfrm>
            <a:off x="658440" y="384120"/>
            <a:ext cx="9783720" cy="50256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1" lang="en-US" sz="3000" strike="noStrike" u="none">
                <a:solidFill>
                  <a:srgbClr val="f8f1e3"/>
                </a:solidFill>
                <a:effectLst/>
                <a:uFillTx/>
                <a:latin typeface="Aptos"/>
              </a:rPr>
              <a:t>Historical Background</a:t>
            </a:r>
            <a:endParaRPr b="0" lang="en-US" sz="3000" strike="noStrike" u="none">
              <a:solidFill>
                <a:srgbClr val="000000"/>
              </a:solidFill>
              <a:effectLst/>
              <a:uFillTx/>
              <a:latin typeface="Arial"/>
            </a:endParaRPr>
          </a:p>
        </p:txBody>
      </p:sp>
      <p:sp>
        <p:nvSpPr>
          <p:cNvPr id="111" name="Rectangle 3"/>
          <p:cNvSpPr/>
          <p:nvPr/>
        </p:nvSpPr>
        <p:spPr>
          <a:xfrm>
            <a:off x="685800" y="969120"/>
            <a:ext cx="1142640" cy="31680"/>
          </a:xfrm>
          <a:prstGeom prst="rect">
            <a:avLst/>
          </a:prstGeom>
          <a:solidFill>
            <a:srgbClr val="daaa5b"/>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12960" bIns="-1296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12" name="TextBox 4"/>
          <p:cNvSpPr/>
          <p:nvPr/>
        </p:nvSpPr>
        <p:spPr>
          <a:xfrm>
            <a:off x="685800" y="1051560"/>
            <a:ext cx="9326520" cy="31968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0" lang="en-US" sz="1300" strike="noStrike" u="none">
                <a:solidFill>
                  <a:srgbClr val="dcd0be"/>
                </a:solidFill>
                <a:effectLst/>
                <a:uFillTx/>
                <a:latin typeface="Aptos"/>
              </a:rPr>
              <a:t>Ancient gravity, careful attribution, Victorian congregational form.</a:t>
            </a:r>
            <a:endParaRPr b="0" lang="en-US" sz="1300" strike="noStrike" u="none">
              <a:solidFill>
                <a:srgbClr val="000000"/>
              </a:solidFill>
              <a:effectLst/>
              <a:uFillTx/>
              <a:latin typeface="Arial"/>
            </a:endParaRPr>
          </a:p>
        </p:txBody>
      </p:sp>
      <p:sp>
        <p:nvSpPr>
          <p:cNvPr id="113" name="TextBox 5"/>
          <p:cNvSpPr/>
          <p:nvPr/>
        </p:nvSpPr>
        <p:spPr>
          <a:xfrm>
            <a:off x="914400" y="1572840"/>
            <a:ext cx="6583320" cy="3748680"/>
          </a:xfrm>
          <a:prstGeom prst="rect">
            <a:avLst/>
          </a:prstGeom>
          <a:noFill/>
          <a:ln w="0">
            <a:noFill/>
          </a:ln>
        </p:spPr>
        <p:style>
          <a:lnRef idx="0"/>
          <a:fillRef idx="0"/>
          <a:effectRef idx="0"/>
          <a:fontRef idx="minor"/>
        </p:style>
        <p:txBody>
          <a:bodyPr lIns="73080" rIns="90000" tIns="45000" bIns="45000" anchor="t">
            <a:spAutoFit/>
          </a:bodyPr>
          <a:p>
            <a:pPr defTabSz="457200">
              <a:lnSpc>
                <a:spcPct val="100000"/>
              </a:lnSpc>
              <a:spcAft>
                <a:spcPts val="601"/>
              </a:spcAft>
            </a:pPr>
            <a:r>
              <a:rPr b="0" lang="en-US" sz="1700" strike="noStrike" u="none">
                <a:solidFill>
                  <a:srgbClr val="f8f1e3"/>
                </a:solidFill>
                <a:effectLst/>
                <a:uFillTx/>
                <a:latin typeface="Aptos"/>
              </a:rPr>
              <a:t>• The Latin Dies irae is one of the best-known medieval texts on final judgment.</a:t>
            </a:r>
            <a:endParaRPr b="0" lang="en-US" sz="1700" strike="noStrike" u="none">
              <a:solidFill>
                <a:srgbClr val="000000"/>
              </a:solidFill>
              <a:effectLst/>
              <a:uFillTx/>
              <a:latin typeface="Arial"/>
            </a:endParaRPr>
          </a:p>
          <a:p>
            <a:pPr defTabSz="457200">
              <a:lnSpc>
                <a:spcPct val="100000"/>
              </a:lnSpc>
              <a:spcAft>
                <a:spcPts val="601"/>
              </a:spcAft>
            </a:pPr>
            <a:r>
              <a:rPr b="0" lang="en-US" sz="1700" strike="noStrike" u="none">
                <a:solidFill>
                  <a:srgbClr val="f8f1e3"/>
                </a:solidFill>
                <a:effectLst/>
                <a:uFillTx/>
                <a:latin typeface="Aptos"/>
              </a:rPr>
              <a:t>• Thomas of Celano is the traditional attribution, though medieval sequence authorship should be handled with care.</a:t>
            </a:r>
            <a:endParaRPr b="0" lang="en-US" sz="1700" strike="noStrike" u="none">
              <a:solidFill>
                <a:srgbClr val="000000"/>
              </a:solidFill>
              <a:effectLst/>
              <a:uFillTx/>
              <a:latin typeface="Arial"/>
            </a:endParaRPr>
          </a:p>
          <a:p>
            <a:pPr defTabSz="457200">
              <a:lnSpc>
                <a:spcPct val="100000"/>
              </a:lnSpc>
              <a:spcAft>
                <a:spcPts val="601"/>
              </a:spcAft>
            </a:pPr>
            <a:r>
              <a:rPr b="0" lang="en-US" sz="1700" strike="noStrike" u="none">
                <a:solidFill>
                  <a:srgbClr val="f8f1e3"/>
                </a:solidFill>
                <a:effectLst/>
                <a:uFillTx/>
                <a:latin typeface="Aptos"/>
              </a:rPr>
              <a:t>• Irons’s English translation gave congregations a metrical way to sing the sequence.</a:t>
            </a:r>
            <a:endParaRPr b="0" lang="en-US" sz="1700" strike="noStrike" u="none">
              <a:solidFill>
                <a:srgbClr val="000000"/>
              </a:solidFill>
              <a:effectLst/>
              <a:uFillTx/>
              <a:latin typeface="Arial"/>
            </a:endParaRPr>
          </a:p>
          <a:p>
            <a:pPr defTabSz="457200">
              <a:lnSpc>
                <a:spcPct val="100000"/>
              </a:lnSpc>
              <a:spcAft>
                <a:spcPts val="601"/>
              </a:spcAft>
            </a:pPr>
            <a:r>
              <a:rPr b="0" lang="en-US" sz="1700" strike="noStrike" u="none">
                <a:solidFill>
                  <a:srgbClr val="f8f1e3"/>
                </a:solidFill>
                <a:effectLst/>
                <a:uFillTx/>
                <a:latin typeface="Aptos"/>
              </a:rPr>
              <a:t>• Dykes’s 1861 tune belongs to Victorian Anglican hymnody and differs from the older chant melody.</a:t>
            </a:r>
            <a:endParaRPr b="0" lang="en-US" sz="1700" strike="noStrike" u="none">
              <a:solidFill>
                <a:srgbClr val="000000"/>
              </a:solidFill>
              <a:effectLst/>
              <a:uFillTx/>
              <a:latin typeface="Arial"/>
            </a:endParaRPr>
          </a:p>
        </p:txBody>
      </p:sp>
      <p:sp>
        <p:nvSpPr>
          <p:cNvPr id="114" name="Rounded Rectangle 6"/>
          <p:cNvSpPr/>
          <p:nvPr/>
        </p:nvSpPr>
        <p:spPr>
          <a:xfrm>
            <a:off x="8275320" y="1691640"/>
            <a:ext cx="2331360" cy="3291480"/>
          </a:xfrm>
          <a:prstGeom prst="roundRect">
            <a:avLst>
              <a:gd name="adj" fmla="val 16667"/>
            </a:avLst>
          </a:prstGeom>
          <a:solidFill>
            <a:srgbClr val="5b2c29"/>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15" name="TextBox 7"/>
          <p:cNvSpPr/>
          <p:nvPr/>
        </p:nvSpPr>
        <p:spPr>
          <a:xfrm>
            <a:off x="8549640" y="1993320"/>
            <a:ext cx="1782720" cy="319680"/>
          </a:xfrm>
          <a:prstGeom prst="rect">
            <a:avLst/>
          </a:prstGeom>
          <a:noFill/>
          <a:ln w="0">
            <a:noFill/>
          </a:ln>
        </p:spPr>
        <p:style>
          <a:lnRef idx="0"/>
          <a:fillRef idx="0"/>
          <a:effectRef idx="0"/>
          <a:fontRef idx="minor"/>
        </p:style>
        <p:txBody>
          <a:bodyPr lIns="54720" rIns="54720" tIns="27360" bIns="27360" anchor="t">
            <a:spAutoFit/>
          </a:bodyPr>
          <a:p>
            <a:pPr algn="ctr" defTabSz="457200">
              <a:lnSpc>
                <a:spcPct val="100000"/>
              </a:lnSpc>
            </a:pPr>
            <a:r>
              <a:rPr b="1" lang="en-US" sz="1500" strike="noStrike" u="none">
                <a:solidFill>
                  <a:srgbClr val="daaa5b"/>
                </a:solidFill>
                <a:effectLst/>
                <a:uFillTx/>
                <a:latin typeface="Aptos"/>
              </a:rPr>
              <a:t>Teaching care</a:t>
            </a:r>
            <a:endParaRPr b="0" lang="en-US" sz="1500" strike="noStrike" u="none">
              <a:solidFill>
                <a:srgbClr val="000000"/>
              </a:solidFill>
              <a:effectLst/>
              <a:uFillTx/>
              <a:latin typeface="Arial"/>
            </a:endParaRPr>
          </a:p>
        </p:txBody>
      </p:sp>
      <p:sp>
        <p:nvSpPr>
          <p:cNvPr id="116" name="TextBox 8"/>
          <p:cNvSpPr/>
          <p:nvPr/>
        </p:nvSpPr>
        <p:spPr>
          <a:xfrm>
            <a:off x="8549640" y="2606040"/>
            <a:ext cx="1828440" cy="1737000"/>
          </a:xfrm>
          <a:prstGeom prst="rect">
            <a:avLst/>
          </a:prstGeom>
          <a:noFill/>
          <a:ln w="0">
            <a:noFill/>
          </a:ln>
        </p:spPr>
        <p:style>
          <a:lnRef idx="0"/>
          <a:fillRef idx="0"/>
          <a:effectRef idx="0"/>
          <a:fontRef idx="minor"/>
        </p:style>
        <p:txBody>
          <a:bodyPr lIns="54720" rIns="54720" tIns="27360" bIns="27360" anchor="t">
            <a:spAutoFit/>
          </a:bodyPr>
          <a:p>
            <a:pPr algn="ctr" defTabSz="457200">
              <a:lnSpc>
                <a:spcPct val="100000"/>
              </a:lnSpc>
            </a:pPr>
            <a:r>
              <a:rPr b="0" lang="en-US" sz="1700" strike="noStrike" u="none">
                <a:solidFill>
                  <a:srgbClr val="f8f1e3"/>
                </a:solidFill>
                <a:effectLst/>
                <a:uFillTx/>
                <a:latin typeface="Aptos"/>
              </a:rPr>
              <a:t>Do not use the hymn merely for drama. Use it as a prayer of repentance before the merciful Judge.</a:t>
            </a:r>
            <a:endParaRPr b="0" lang="en-US" sz="1700" strike="noStrike" u="none">
              <a:solidFill>
                <a:srgbClr val="000000"/>
              </a:solidFill>
              <a:effectLst/>
              <a:uFillTx/>
              <a:latin typeface="Arial"/>
            </a:endParaRPr>
          </a:p>
        </p:txBody>
      </p:sp>
      <p:sp>
        <p:nvSpPr>
          <p:cNvPr id="117" name="TextBox 9"/>
          <p:cNvSpPr/>
          <p:nvPr/>
        </p:nvSpPr>
        <p:spPr>
          <a:xfrm>
            <a:off x="411480" y="6446520"/>
            <a:ext cx="5943240" cy="20988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0" lang="en-US" sz="750" strike="noStrike" u="none">
                <a:solidFill>
                  <a:srgbClr val="d7cdbe"/>
                </a:solidFill>
                <a:effectLst/>
                <a:uFillTx/>
                <a:latin typeface="Aptos"/>
              </a:rPr>
              <a:t>Prepared for teaching and small group use - hymninfo.com</a:t>
            </a:r>
            <a:endParaRPr b="0" lang="en-US" sz="750" strike="noStrike" u="none">
              <a:solidFill>
                <a:srgbClr val="000000"/>
              </a:solidFill>
              <a:effectLst/>
              <a:uFillTx/>
              <a:latin typeface="Arial"/>
            </a:endParaRPr>
          </a:p>
        </p:txBody>
      </p:sp>
      <p:sp>
        <p:nvSpPr>
          <p:cNvPr id="118" name="TextBox 10"/>
          <p:cNvSpPr/>
          <p:nvPr/>
        </p:nvSpPr>
        <p:spPr>
          <a:xfrm>
            <a:off x="11475720" y="6446520"/>
            <a:ext cx="319680" cy="209880"/>
          </a:xfrm>
          <a:prstGeom prst="rect">
            <a:avLst/>
          </a:prstGeom>
          <a:noFill/>
          <a:ln w="0">
            <a:noFill/>
          </a:ln>
        </p:spPr>
        <p:style>
          <a:lnRef idx="0"/>
          <a:fillRef idx="0"/>
          <a:effectRef idx="0"/>
          <a:fontRef idx="minor"/>
        </p:style>
        <p:txBody>
          <a:bodyPr lIns="54720" rIns="54720" tIns="27360" bIns="27360" anchor="t">
            <a:spAutoFit/>
          </a:bodyPr>
          <a:p>
            <a:pPr algn="r" defTabSz="457200">
              <a:lnSpc>
                <a:spcPct val="100000"/>
              </a:lnSpc>
            </a:pPr>
            <a:r>
              <a:rPr b="0" lang="en-US" sz="750" strike="noStrike" u="none">
                <a:solidFill>
                  <a:srgbClr val="d7cdbe"/>
                </a:solidFill>
                <a:effectLst/>
                <a:uFillTx/>
                <a:latin typeface="Aptos"/>
              </a:rPr>
              <a:t>4</a:t>
            </a:r>
            <a:endParaRPr b="0" lang="en-US" sz="75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9" name="Picture 1" descr="visual1_dark.jpg"/>
          <p:cNvPicPr/>
          <p:nvPr/>
        </p:nvPicPr>
        <p:blipFill>
          <a:blip r:embed="rId1"/>
          <a:stretch/>
        </p:blipFill>
        <p:spPr>
          <a:xfrm>
            <a:off x="0" y="0"/>
            <a:ext cx="12191760" cy="6857640"/>
          </a:xfrm>
          <a:prstGeom prst="rect">
            <a:avLst/>
          </a:prstGeom>
          <a:noFill/>
          <a:ln w="0">
            <a:noFill/>
          </a:ln>
        </p:spPr>
      </p:pic>
      <p:sp>
        <p:nvSpPr>
          <p:cNvPr id="120" name="TextBox 2"/>
          <p:cNvSpPr/>
          <p:nvPr/>
        </p:nvSpPr>
        <p:spPr>
          <a:xfrm>
            <a:off x="658440" y="384120"/>
            <a:ext cx="9783720" cy="50256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1" lang="en-US" sz="3000" strike="noStrike" u="none">
                <a:solidFill>
                  <a:srgbClr val="f8f1e3"/>
                </a:solidFill>
                <a:effectLst/>
                <a:uFillTx/>
                <a:latin typeface="Aptos"/>
              </a:rPr>
              <a:t>Why This Hymn Matters Today</a:t>
            </a:r>
            <a:endParaRPr b="0" lang="en-US" sz="3000" strike="noStrike" u="none">
              <a:solidFill>
                <a:srgbClr val="000000"/>
              </a:solidFill>
              <a:effectLst/>
              <a:uFillTx/>
              <a:latin typeface="Arial"/>
            </a:endParaRPr>
          </a:p>
        </p:txBody>
      </p:sp>
      <p:sp>
        <p:nvSpPr>
          <p:cNvPr id="121" name="Rectangle 3"/>
          <p:cNvSpPr/>
          <p:nvPr/>
        </p:nvSpPr>
        <p:spPr>
          <a:xfrm>
            <a:off x="685800" y="969120"/>
            <a:ext cx="1142640" cy="31680"/>
          </a:xfrm>
          <a:prstGeom prst="rect">
            <a:avLst/>
          </a:prstGeom>
          <a:solidFill>
            <a:srgbClr val="daaa5b"/>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12960" bIns="-1296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22" name="TextBox 4"/>
          <p:cNvSpPr/>
          <p:nvPr/>
        </p:nvSpPr>
        <p:spPr>
          <a:xfrm>
            <a:off x="685800" y="1051560"/>
            <a:ext cx="9326520" cy="31968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0" lang="en-US" sz="1300" strike="noStrike" u="none">
                <a:solidFill>
                  <a:srgbClr val="dcd0be"/>
                </a:solidFill>
                <a:effectLst/>
                <a:uFillTx/>
                <a:latin typeface="Aptos"/>
              </a:rPr>
              <a:t>It restores a biblical seriousness that modern worship often avoids.</a:t>
            </a:r>
            <a:endParaRPr b="0" lang="en-US" sz="1300" strike="noStrike" u="none">
              <a:solidFill>
                <a:srgbClr val="000000"/>
              </a:solidFill>
              <a:effectLst/>
              <a:uFillTx/>
              <a:latin typeface="Arial"/>
            </a:endParaRPr>
          </a:p>
        </p:txBody>
      </p:sp>
      <p:sp>
        <p:nvSpPr>
          <p:cNvPr id="123" name="TextBox 5"/>
          <p:cNvSpPr/>
          <p:nvPr/>
        </p:nvSpPr>
        <p:spPr>
          <a:xfrm>
            <a:off x="822960" y="1554480"/>
            <a:ext cx="5806080" cy="3840120"/>
          </a:xfrm>
          <a:prstGeom prst="rect">
            <a:avLst/>
          </a:prstGeom>
          <a:noFill/>
          <a:ln w="0">
            <a:noFill/>
          </a:ln>
        </p:spPr>
        <p:style>
          <a:lnRef idx="0"/>
          <a:fillRef idx="0"/>
          <a:effectRef idx="0"/>
          <a:fontRef idx="minor"/>
        </p:style>
        <p:txBody>
          <a:bodyPr lIns="73080" rIns="90000" tIns="45000" bIns="45000" anchor="t">
            <a:spAutoFit/>
          </a:bodyPr>
          <a:p>
            <a:pPr defTabSz="457200">
              <a:lnSpc>
                <a:spcPct val="100000"/>
              </a:lnSpc>
              <a:spcAft>
                <a:spcPts val="601"/>
              </a:spcAft>
            </a:pPr>
            <a:r>
              <a:rPr b="0" lang="en-US" sz="1800" strike="noStrike" u="none">
                <a:solidFill>
                  <a:srgbClr val="f8f1e3"/>
                </a:solidFill>
                <a:effectLst/>
                <a:uFillTx/>
                <a:latin typeface="Aptos"/>
              </a:rPr>
              <a:t>• It teaches accountability before Christ without pretending sinners can stand by merit.</a:t>
            </a:r>
            <a:endParaRPr b="0" lang="en-US" sz="1800" strike="noStrike" u="none">
              <a:solidFill>
                <a:srgbClr val="000000"/>
              </a:solidFill>
              <a:effectLst/>
              <a:uFillTx/>
              <a:latin typeface="Arial"/>
            </a:endParaRPr>
          </a:p>
          <a:p>
            <a:pPr defTabSz="457200">
              <a:lnSpc>
                <a:spcPct val="100000"/>
              </a:lnSpc>
              <a:spcAft>
                <a:spcPts val="601"/>
              </a:spcAft>
            </a:pPr>
            <a:r>
              <a:rPr b="0" lang="en-US" sz="1800" strike="noStrike" u="none">
                <a:solidFill>
                  <a:srgbClr val="f8f1e3"/>
                </a:solidFill>
                <a:effectLst/>
                <a:uFillTx/>
                <a:latin typeface="Aptos"/>
              </a:rPr>
              <a:t>• It gives language for confession in seasons of Advent, Lent, and funeral remembrance.</a:t>
            </a:r>
            <a:endParaRPr b="0" lang="en-US" sz="1800" strike="noStrike" u="none">
              <a:solidFill>
                <a:srgbClr val="000000"/>
              </a:solidFill>
              <a:effectLst/>
              <a:uFillTx/>
              <a:latin typeface="Arial"/>
            </a:endParaRPr>
          </a:p>
          <a:p>
            <a:pPr defTabSz="457200">
              <a:lnSpc>
                <a:spcPct val="100000"/>
              </a:lnSpc>
              <a:spcAft>
                <a:spcPts val="601"/>
              </a:spcAft>
            </a:pPr>
            <a:r>
              <a:rPr b="0" lang="en-US" sz="1800" strike="noStrike" u="none">
                <a:solidFill>
                  <a:srgbClr val="f8f1e3"/>
                </a:solidFill>
                <a:effectLst/>
                <a:uFillTx/>
                <a:latin typeface="Aptos"/>
              </a:rPr>
              <a:t>• It helps the church recover holy fear as a companion to Gospel mercy.</a:t>
            </a:r>
            <a:endParaRPr b="0" lang="en-US" sz="1800" strike="noStrike" u="none">
              <a:solidFill>
                <a:srgbClr val="000000"/>
              </a:solidFill>
              <a:effectLst/>
              <a:uFillTx/>
              <a:latin typeface="Arial"/>
            </a:endParaRPr>
          </a:p>
          <a:p>
            <a:pPr defTabSz="457200">
              <a:lnSpc>
                <a:spcPct val="100000"/>
              </a:lnSpc>
              <a:spcAft>
                <a:spcPts val="601"/>
              </a:spcAft>
            </a:pPr>
            <a:r>
              <a:rPr b="0" lang="en-US" sz="1800" strike="noStrike" u="none">
                <a:solidFill>
                  <a:srgbClr val="f8f1e3"/>
                </a:solidFill>
                <a:effectLst/>
                <a:uFillTx/>
                <a:latin typeface="Aptos"/>
              </a:rPr>
              <a:t>• It reminds worshipers that the last word belongs neither to death nor denial, but to God.</a:t>
            </a:r>
            <a:endParaRPr b="0" lang="en-US" sz="1800" strike="noStrike" u="none">
              <a:solidFill>
                <a:srgbClr val="000000"/>
              </a:solidFill>
              <a:effectLst/>
              <a:uFillTx/>
              <a:latin typeface="Arial"/>
            </a:endParaRPr>
          </a:p>
        </p:txBody>
      </p:sp>
      <p:sp>
        <p:nvSpPr>
          <p:cNvPr id="124" name="TextBox 6"/>
          <p:cNvSpPr/>
          <p:nvPr/>
        </p:nvSpPr>
        <p:spPr>
          <a:xfrm>
            <a:off x="411480" y="6446520"/>
            <a:ext cx="5943240" cy="20988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0" lang="en-US" sz="750" strike="noStrike" u="none">
                <a:solidFill>
                  <a:srgbClr val="d7cdbe"/>
                </a:solidFill>
                <a:effectLst/>
                <a:uFillTx/>
                <a:latin typeface="Aptos"/>
              </a:rPr>
              <a:t>Prepared for teaching and small group use - hymninfo.com</a:t>
            </a:r>
            <a:endParaRPr b="0" lang="en-US" sz="750" strike="noStrike" u="none">
              <a:solidFill>
                <a:srgbClr val="000000"/>
              </a:solidFill>
              <a:effectLst/>
              <a:uFillTx/>
              <a:latin typeface="Arial"/>
            </a:endParaRPr>
          </a:p>
        </p:txBody>
      </p:sp>
      <p:sp>
        <p:nvSpPr>
          <p:cNvPr id="125" name="TextBox 7"/>
          <p:cNvSpPr/>
          <p:nvPr/>
        </p:nvSpPr>
        <p:spPr>
          <a:xfrm>
            <a:off x="11475720" y="6446520"/>
            <a:ext cx="319680" cy="209880"/>
          </a:xfrm>
          <a:prstGeom prst="rect">
            <a:avLst/>
          </a:prstGeom>
          <a:noFill/>
          <a:ln w="0">
            <a:noFill/>
          </a:ln>
        </p:spPr>
        <p:style>
          <a:lnRef idx="0"/>
          <a:fillRef idx="0"/>
          <a:effectRef idx="0"/>
          <a:fontRef idx="minor"/>
        </p:style>
        <p:txBody>
          <a:bodyPr lIns="54720" rIns="54720" tIns="27360" bIns="27360" anchor="t">
            <a:spAutoFit/>
          </a:bodyPr>
          <a:p>
            <a:pPr algn="r" defTabSz="457200">
              <a:lnSpc>
                <a:spcPct val="100000"/>
              </a:lnSpc>
            </a:pPr>
            <a:r>
              <a:rPr b="0" lang="en-US" sz="750" strike="noStrike" u="none">
                <a:solidFill>
                  <a:srgbClr val="d7cdbe"/>
                </a:solidFill>
                <a:effectLst/>
                <a:uFillTx/>
                <a:latin typeface="Aptos"/>
              </a:rPr>
              <a:t>5</a:t>
            </a:r>
            <a:endParaRPr b="0" lang="en-US" sz="75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6" name="Picture 1" descr="visual5_dark.jpg"/>
          <p:cNvPicPr/>
          <p:nvPr/>
        </p:nvPicPr>
        <p:blipFill>
          <a:blip r:embed="rId1"/>
          <a:stretch/>
        </p:blipFill>
        <p:spPr>
          <a:xfrm>
            <a:off x="0" y="0"/>
            <a:ext cx="12191760" cy="6857640"/>
          </a:xfrm>
          <a:prstGeom prst="rect">
            <a:avLst/>
          </a:prstGeom>
          <a:noFill/>
          <a:ln w="0">
            <a:noFill/>
          </a:ln>
        </p:spPr>
      </p:pic>
      <p:sp>
        <p:nvSpPr>
          <p:cNvPr id="127" name="TextBox 2"/>
          <p:cNvSpPr/>
          <p:nvPr/>
        </p:nvSpPr>
        <p:spPr>
          <a:xfrm>
            <a:off x="914400" y="2148840"/>
            <a:ext cx="9692280" cy="731160"/>
          </a:xfrm>
          <a:prstGeom prst="rect">
            <a:avLst/>
          </a:prstGeom>
          <a:noFill/>
          <a:ln w="0">
            <a:noFill/>
          </a:ln>
        </p:spPr>
        <p:style>
          <a:lnRef idx="0"/>
          <a:fillRef idx="0"/>
          <a:effectRef idx="0"/>
          <a:fontRef idx="minor"/>
        </p:style>
        <p:txBody>
          <a:bodyPr lIns="54720" rIns="54720" tIns="27360" bIns="27360" anchor="t">
            <a:spAutoFit/>
          </a:bodyPr>
          <a:p>
            <a:pPr algn="ctr" defTabSz="457200">
              <a:lnSpc>
                <a:spcPct val="100000"/>
              </a:lnSpc>
            </a:pPr>
            <a:r>
              <a:rPr b="1" lang="en-US" sz="4400" strike="noStrike" u="none">
                <a:solidFill>
                  <a:srgbClr val="f8f1e3"/>
                </a:solidFill>
                <a:effectLst/>
                <a:uFillTx/>
                <a:latin typeface="Aptos Display"/>
              </a:rPr>
              <a:t>Biblical Foundation</a:t>
            </a:r>
            <a:endParaRPr b="0" lang="en-US" sz="4400" strike="noStrike" u="none">
              <a:solidFill>
                <a:srgbClr val="000000"/>
              </a:solidFill>
              <a:effectLst/>
              <a:uFillTx/>
              <a:latin typeface="Arial"/>
            </a:endParaRPr>
          </a:p>
        </p:txBody>
      </p:sp>
      <p:sp>
        <p:nvSpPr>
          <p:cNvPr id="128" name="TextBox 3"/>
          <p:cNvSpPr/>
          <p:nvPr/>
        </p:nvSpPr>
        <p:spPr>
          <a:xfrm>
            <a:off x="1828800" y="2926080"/>
            <a:ext cx="8595000" cy="365400"/>
          </a:xfrm>
          <a:prstGeom prst="rect">
            <a:avLst/>
          </a:prstGeom>
          <a:noFill/>
          <a:ln w="0">
            <a:noFill/>
          </a:ln>
        </p:spPr>
        <p:style>
          <a:lnRef idx="0"/>
          <a:fillRef idx="0"/>
          <a:effectRef idx="0"/>
          <a:fontRef idx="minor"/>
        </p:style>
        <p:txBody>
          <a:bodyPr lIns="54720" rIns="54720" tIns="27360" bIns="27360" anchor="t">
            <a:spAutoFit/>
          </a:bodyPr>
          <a:p>
            <a:pPr algn="ctr" defTabSz="457200">
              <a:lnSpc>
                <a:spcPct val="100000"/>
              </a:lnSpc>
            </a:pPr>
            <a:r>
              <a:rPr b="0" lang="en-US" sz="1800" strike="noStrike" u="none">
                <a:solidFill>
                  <a:srgbClr val="e6d4be"/>
                </a:solidFill>
                <a:effectLst/>
                <a:uFillTx/>
                <a:latin typeface="Aptos"/>
              </a:rPr>
              <a:t>The day of the Lord • the throne of Christ • the plea for mercy</a:t>
            </a:r>
            <a:endParaRPr b="0" lang="en-US" sz="1800" strike="noStrike" u="none">
              <a:solidFill>
                <a:srgbClr val="000000"/>
              </a:solidFill>
              <a:effectLst/>
              <a:uFillTx/>
              <a:latin typeface="Arial"/>
            </a:endParaRPr>
          </a:p>
        </p:txBody>
      </p:sp>
      <p:sp>
        <p:nvSpPr>
          <p:cNvPr id="129" name="TextBox 4"/>
          <p:cNvSpPr/>
          <p:nvPr/>
        </p:nvSpPr>
        <p:spPr>
          <a:xfrm>
            <a:off x="411480" y="6446520"/>
            <a:ext cx="5943240" cy="20988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0" lang="en-US" sz="750" strike="noStrike" u="none">
                <a:solidFill>
                  <a:srgbClr val="d7cdbe"/>
                </a:solidFill>
                <a:effectLst/>
                <a:uFillTx/>
                <a:latin typeface="Aptos"/>
              </a:rPr>
              <a:t>Prepared for teaching and small group use - hymninfo.com</a:t>
            </a:r>
            <a:endParaRPr b="0" lang="en-US" sz="750" strike="noStrike" u="none">
              <a:solidFill>
                <a:srgbClr val="000000"/>
              </a:solidFill>
              <a:effectLst/>
              <a:uFillTx/>
              <a:latin typeface="Arial"/>
            </a:endParaRPr>
          </a:p>
        </p:txBody>
      </p:sp>
      <p:sp>
        <p:nvSpPr>
          <p:cNvPr id="130" name="TextBox 5"/>
          <p:cNvSpPr/>
          <p:nvPr/>
        </p:nvSpPr>
        <p:spPr>
          <a:xfrm>
            <a:off x="11475720" y="6446520"/>
            <a:ext cx="319680" cy="209880"/>
          </a:xfrm>
          <a:prstGeom prst="rect">
            <a:avLst/>
          </a:prstGeom>
          <a:noFill/>
          <a:ln w="0">
            <a:noFill/>
          </a:ln>
        </p:spPr>
        <p:style>
          <a:lnRef idx="0"/>
          <a:fillRef idx="0"/>
          <a:effectRef idx="0"/>
          <a:fontRef idx="minor"/>
        </p:style>
        <p:txBody>
          <a:bodyPr lIns="54720" rIns="54720" tIns="27360" bIns="27360" anchor="t">
            <a:spAutoFit/>
          </a:bodyPr>
          <a:p>
            <a:pPr algn="r" defTabSz="457200">
              <a:lnSpc>
                <a:spcPct val="100000"/>
              </a:lnSpc>
            </a:pPr>
            <a:r>
              <a:rPr b="0" lang="en-US" sz="750" strike="noStrike" u="none">
                <a:solidFill>
                  <a:srgbClr val="d7cdbe"/>
                </a:solidFill>
                <a:effectLst/>
                <a:uFillTx/>
                <a:latin typeface="Aptos"/>
              </a:rPr>
              <a:t>6</a:t>
            </a:r>
            <a:endParaRPr b="0" lang="en-US" sz="75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1" name="Picture 1" descr="visual1_dark.jpg"/>
          <p:cNvPicPr/>
          <p:nvPr/>
        </p:nvPicPr>
        <p:blipFill>
          <a:blip r:embed="rId1"/>
          <a:stretch/>
        </p:blipFill>
        <p:spPr>
          <a:xfrm>
            <a:off x="0" y="0"/>
            <a:ext cx="12191760" cy="6857640"/>
          </a:xfrm>
          <a:prstGeom prst="rect">
            <a:avLst/>
          </a:prstGeom>
          <a:noFill/>
          <a:ln w="0">
            <a:noFill/>
          </a:ln>
        </p:spPr>
      </p:pic>
      <p:sp>
        <p:nvSpPr>
          <p:cNvPr id="132" name="TextBox 2"/>
          <p:cNvSpPr/>
          <p:nvPr/>
        </p:nvSpPr>
        <p:spPr>
          <a:xfrm>
            <a:off x="658440" y="384120"/>
            <a:ext cx="9783720" cy="50256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1" lang="en-US" sz="3000" strike="noStrike" u="none">
                <a:solidFill>
                  <a:srgbClr val="f8f1e3"/>
                </a:solidFill>
                <a:effectLst/>
                <a:uFillTx/>
                <a:latin typeface="Aptos"/>
              </a:rPr>
              <a:t>Zephaniah 1:15</a:t>
            </a:r>
            <a:endParaRPr b="0" lang="en-US" sz="3000" strike="noStrike" u="none">
              <a:solidFill>
                <a:srgbClr val="000000"/>
              </a:solidFill>
              <a:effectLst/>
              <a:uFillTx/>
              <a:latin typeface="Arial"/>
            </a:endParaRPr>
          </a:p>
        </p:txBody>
      </p:sp>
      <p:sp>
        <p:nvSpPr>
          <p:cNvPr id="133" name="Rectangle 3"/>
          <p:cNvSpPr/>
          <p:nvPr/>
        </p:nvSpPr>
        <p:spPr>
          <a:xfrm>
            <a:off x="685800" y="969120"/>
            <a:ext cx="1142640" cy="31680"/>
          </a:xfrm>
          <a:prstGeom prst="rect">
            <a:avLst/>
          </a:prstGeom>
          <a:solidFill>
            <a:srgbClr val="daaa5b"/>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12960" bIns="-1296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34" name="TextBox 4"/>
          <p:cNvSpPr/>
          <p:nvPr/>
        </p:nvSpPr>
        <p:spPr>
          <a:xfrm>
            <a:off x="685800" y="1051560"/>
            <a:ext cx="9326520" cy="31968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0" lang="en-US" sz="1300" strike="noStrike" u="none">
                <a:solidFill>
                  <a:srgbClr val="dcd0be"/>
                </a:solidFill>
                <a:effectLst/>
                <a:uFillTx/>
                <a:latin typeface="Aptos"/>
              </a:rPr>
              <a:t>The prophetic language behind the hymn’s opening force.</a:t>
            </a:r>
            <a:endParaRPr b="0" lang="en-US" sz="1300" strike="noStrike" u="none">
              <a:solidFill>
                <a:srgbClr val="000000"/>
              </a:solidFill>
              <a:effectLst/>
              <a:uFillTx/>
              <a:latin typeface="Arial"/>
            </a:endParaRPr>
          </a:p>
        </p:txBody>
      </p:sp>
      <p:sp>
        <p:nvSpPr>
          <p:cNvPr id="135" name="Rounded Rectangle 5"/>
          <p:cNvSpPr/>
          <p:nvPr/>
        </p:nvSpPr>
        <p:spPr>
          <a:xfrm>
            <a:off x="868680" y="1508760"/>
            <a:ext cx="4845960" cy="3200040"/>
          </a:xfrm>
          <a:prstGeom prst="roundRect">
            <a:avLst>
              <a:gd name="adj" fmla="val 16667"/>
            </a:avLst>
          </a:prstGeom>
          <a:solidFill>
            <a:srgbClr val="1b1b1e"/>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36" name="TextBox 6"/>
          <p:cNvSpPr/>
          <p:nvPr/>
        </p:nvSpPr>
        <p:spPr>
          <a:xfrm>
            <a:off x="1143000" y="1965960"/>
            <a:ext cx="4251600" cy="822600"/>
          </a:xfrm>
          <a:prstGeom prst="rect">
            <a:avLst/>
          </a:prstGeom>
          <a:noFill/>
          <a:ln w="0">
            <a:noFill/>
          </a:ln>
        </p:spPr>
        <p:style>
          <a:lnRef idx="0"/>
          <a:fillRef idx="0"/>
          <a:effectRef idx="0"/>
          <a:fontRef idx="minor"/>
        </p:style>
        <p:txBody>
          <a:bodyPr lIns="54720" rIns="54720" tIns="27360" bIns="27360" anchor="t">
            <a:spAutoFit/>
          </a:bodyPr>
          <a:p>
            <a:pPr algn="ctr" defTabSz="457200">
              <a:lnSpc>
                <a:spcPct val="100000"/>
              </a:lnSpc>
            </a:pPr>
            <a:r>
              <a:rPr b="1" lang="en-US" sz="2700" strike="noStrike" u="none">
                <a:solidFill>
                  <a:srgbClr val="daaa5b"/>
                </a:solidFill>
                <a:effectLst/>
                <a:uFillTx/>
                <a:latin typeface="Aptos"/>
              </a:rPr>
              <a:t>“That day is a day of wrath, a day of distress and anguish…”</a:t>
            </a:r>
            <a:endParaRPr b="0" lang="en-US" sz="2700" strike="noStrike" u="none">
              <a:solidFill>
                <a:srgbClr val="000000"/>
              </a:solidFill>
              <a:effectLst/>
              <a:uFillTx/>
              <a:latin typeface="Arial"/>
            </a:endParaRPr>
          </a:p>
        </p:txBody>
      </p:sp>
      <p:sp>
        <p:nvSpPr>
          <p:cNvPr id="137" name="TextBox 7"/>
          <p:cNvSpPr/>
          <p:nvPr/>
        </p:nvSpPr>
        <p:spPr>
          <a:xfrm>
            <a:off x="1143000" y="3063240"/>
            <a:ext cx="4160160" cy="1005480"/>
          </a:xfrm>
          <a:prstGeom prst="rect">
            <a:avLst/>
          </a:prstGeom>
          <a:noFill/>
          <a:ln w="0">
            <a:noFill/>
          </a:ln>
        </p:spPr>
        <p:style>
          <a:lnRef idx="0"/>
          <a:fillRef idx="0"/>
          <a:effectRef idx="0"/>
          <a:fontRef idx="minor"/>
        </p:style>
        <p:txBody>
          <a:bodyPr lIns="54720" rIns="54720" tIns="27360" bIns="27360" anchor="t">
            <a:spAutoFit/>
          </a:bodyPr>
          <a:p>
            <a:pPr algn="ctr" defTabSz="457200">
              <a:lnSpc>
                <a:spcPct val="100000"/>
              </a:lnSpc>
            </a:pPr>
            <a:r>
              <a:rPr b="0" lang="en-US" sz="1800" strike="noStrike" u="none">
                <a:solidFill>
                  <a:srgbClr val="f8f1e3"/>
                </a:solidFill>
                <a:effectLst/>
                <a:uFillTx/>
                <a:latin typeface="Aptos"/>
              </a:rPr>
              <a:t>Teaching emphasis: the hymn does not invent judgment imagery; it receives the weight of prophetic Scripture.</a:t>
            </a:r>
            <a:endParaRPr b="0" lang="en-US" sz="1800" strike="noStrike" u="none">
              <a:solidFill>
                <a:srgbClr val="000000"/>
              </a:solidFill>
              <a:effectLst/>
              <a:uFillTx/>
              <a:latin typeface="Arial"/>
            </a:endParaRPr>
          </a:p>
        </p:txBody>
      </p:sp>
      <p:sp>
        <p:nvSpPr>
          <p:cNvPr id="138" name="TextBox 8"/>
          <p:cNvSpPr/>
          <p:nvPr/>
        </p:nvSpPr>
        <p:spPr>
          <a:xfrm>
            <a:off x="411480" y="6446520"/>
            <a:ext cx="5943240" cy="20988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0" lang="en-US" sz="750" strike="noStrike" u="none">
                <a:solidFill>
                  <a:srgbClr val="d7cdbe"/>
                </a:solidFill>
                <a:effectLst/>
                <a:uFillTx/>
                <a:latin typeface="Aptos"/>
              </a:rPr>
              <a:t>Prepared for teaching and small group use - hymninfo.com</a:t>
            </a:r>
            <a:endParaRPr b="0" lang="en-US" sz="750" strike="noStrike" u="none">
              <a:solidFill>
                <a:srgbClr val="000000"/>
              </a:solidFill>
              <a:effectLst/>
              <a:uFillTx/>
              <a:latin typeface="Arial"/>
            </a:endParaRPr>
          </a:p>
        </p:txBody>
      </p:sp>
      <p:sp>
        <p:nvSpPr>
          <p:cNvPr id="139" name="TextBox 9"/>
          <p:cNvSpPr/>
          <p:nvPr/>
        </p:nvSpPr>
        <p:spPr>
          <a:xfrm>
            <a:off x="11475720" y="6446520"/>
            <a:ext cx="319680" cy="209880"/>
          </a:xfrm>
          <a:prstGeom prst="rect">
            <a:avLst/>
          </a:prstGeom>
          <a:noFill/>
          <a:ln w="0">
            <a:noFill/>
          </a:ln>
        </p:spPr>
        <p:style>
          <a:lnRef idx="0"/>
          <a:fillRef idx="0"/>
          <a:effectRef idx="0"/>
          <a:fontRef idx="minor"/>
        </p:style>
        <p:txBody>
          <a:bodyPr lIns="54720" rIns="54720" tIns="27360" bIns="27360" anchor="t">
            <a:spAutoFit/>
          </a:bodyPr>
          <a:p>
            <a:pPr algn="r" defTabSz="457200">
              <a:lnSpc>
                <a:spcPct val="100000"/>
              </a:lnSpc>
            </a:pPr>
            <a:r>
              <a:rPr b="0" lang="en-US" sz="750" strike="noStrike" u="none">
                <a:solidFill>
                  <a:srgbClr val="d7cdbe"/>
                </a:solidFill>
                <a:effectLst/>
                <a:uFillTx/>
                <a:latin typeface="Aptos"/>
              </a:rPr>
              <a:t>7</a:t>
            </a:r>
            <a:endParaRPr b="0" lang="en-US" sz="75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0" name="Picture 1" descr="visual3_dark.jpg"/>
          <p:cNvPicPr/>
          <p:nvPr/>
        </p:nvPicPr>
        <p:blipFill>
          <a:blip r:embed="rId1"/>
          <a:stretch/>
        </p:blipFill>
        <p:spPr>
          <a:xfrm>
            <a:off x="0" y="0"/>
            <a:ext cx="12191760" cy="6857640"/>
          </a:xfrm>
          <a:prstGeom prst="rect">
            <a:avLst/>
          </a:prstGeom>
          <a:noFill/>
          <a:ln w="0">
            <a:noFill/>
          </a:ln>
        </p:spPr>
      </p:pic>
      <p:sp>
        <p:nvSpPr>
          <p:cNvPr id="141" name="TextBox 2"/>
          <p:cNvSpPr/>
          <p:nvPr/>
        </p:nvSpPr>
        <p:spPr>
          <a:xfrm>
            <a:off x="658440" y="384120"/>
            <a:ext cx="9783720" cy="50256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1" lang="en-US" sz="3000" strike="noStrike" u="none">
                <a:solidFill>
                  <a:srgbClr val="f8f1e3"/>
                </a:solidFill>
                <a:effectLst/>
                <a:uFillTx/>
                <a:latin typeface="Aptos"/>
              </a:rPr>
              <a:t>Christ the Judge</a:t>
            </a:r>
            <a:endParaRPr b="0" lang="en-US" sz="3000" strike="noStrike" u="none">
              <a:solidFill>
                <a:srgbClr val="000000"/>
              </a:solidFill>
              <a:effectLst/>
              <a:uFillTx/>
              <a:latin typeface="Arial"/>
            </a:endParaRPr>
          </a:p>
        </p:txBody>
      </p:sp>
      <p:sp>
        <p:nvSpPr>
          <p:cNvPr id="142" name="Rectangle 3"/>
          <p:cNvSpPr/>
          <p:nvPr/>
        </p:nvSpPr>
        <p:spPr>
          <a:xfrm>
            <a:off x="685800" y="969120"/>
            <a:ext cx="1142640" cy="31680"/>
          </a:xfrm>
          <a:prstGeom prst="rect">
            <a:avLst/>
          </a:prstGeom>
          <a:solidFill>
            <a:srgbClr val="daaa5b"/>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12960" bIns="-1296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43" name="TextBox 4"/>
          <p:cNvSpPr/>
          <p:nvPr/>
        </p:nvSpPr>
        <p:spPr>
          <a:xfrm>
            <a:off x="685800" y="1051560"/>
            <a:ext cx="9326520" cy="31968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0" lang="en-US" sz="1300" strike="noStrike" u="none">
                <a:solidFill>
                  <a:srgbClr val="dcd0be"/>
                </a:solidFill>
                <a:effectLst/>
                <a:uFillTx/>
                <a:latin typeface="Aptos"/>
              </a:rPr>
              <a:t>The nations are gathered before the Son of Man.</a:t>
            </a:r>
            <a:endParaRPr b="0" lang="en-US" sz="1300" strike="noStrike" u="none">
              <a:solidFill>
                <a:srgbClr val="000000"/>
              </a:solidFill>
              <a:effectLst/>
              <a:uFillTx/>
              <a:latin typeface="Arial"/>
            </a:endParaRPr>
          </a:p>
        </p:txBody>
      </p:sp>
      <p:sp>
        <p:nvSpPr>
          <p:cNvPr id="144" name="TextBox 5"/>
          <p:cNvSpPr/>
          <p:nvPr/>
        </p:nvSpPr>
        <p:spPr>
          <a:xfrm>
            <a:off x="868680" y="1691640"/>
            <a:ext cx="6034680" cy="2925720"/>
          </a:xfrm>
          <a:prstGeom prst="rect">
            <a:avLst/>
          </a:prstGeom>
          <a:noFill/>
          <a:ln w="0">
            <a:noFill/>
          </a:ln>
        </p:spPr>
        <p:style>
          <a:lnRef idx="0"/>
          <a:fillRef idx="0"/>
          <a:effectRef idx="0"/>
          <a:fontRef idx="minor"/>
        </p:style>
        <p:txBody>
          <a:bodyPr lIns="73080" rIns="90000" tIns="45000" bIns="45000" anchor="t">
            <a:spAutoFit/>
          </a:bodyPr>
          <a:p>
            <a:pPr defTabSz="457200">
              <a:lnSpc>
                <a:spcPct val="100000"/>
              </a:lnSpc>
              <a:spcAft>
                <a:spcPts val="601"/>
              </a:spcAft>
            </a:pPr>
            <a:r>
              <a:rPr b="0" lang="en-US" sz="1800" strike="noStrike" u="none">
                <a:solidFill>
                  <a:srgbClr val="f8f1e3"/>
                </a:solidFill>
                <a:effectLst/>
                <a:uFillTx/>
                <a:latin typeface="Aptos"/>
              </a:rPr>
              <a:t>• Matthew 25 presents Christ coming in glory with authority over all nations.</a:t>
            </a:r>
            <a:endParaRPr b="0" lang="en-US" sz="1800" strike="noStrike" u="none">
              <a:solidFill>
                <a:srgbClr val="000000"/>
              </a:solidFill>
              <a:effectLst/>
              <a:uFillTx/>
              <a:latin typeface="Arial"/>
            </a:endParaRPr>
          </a:p>
          <a:p>
            <a:pPr defTabSz="457200">
              <a:lnSpc>
                <a:spcPct val="100000"/>
              </a:lnSpc>
              <a:spcAft>
                <a:spcPts val="601"/>
              </a:spcAft>
            </a:pPr>
            <a:r>
              <a:rPr b="0" lang="en-US" sz="1800" strike="noStrike" u="none">
                <a:solidFill>
                  <a:srgbClr val="f8f1e3"/>
                </a:solidFill>
                <a:effectLst/>
                <a:uFillTx/>
                <a:latin typeface="Aptos"/>
              </a:rPr>
              <a:t>• Revelation 20 pictures the dead standing before the throne as the record is opened.</a:t>
            </a:r>
            <a:endParaRPr b="0" lang="en-US" sz="1800" strike="noStrike" u="none">
              <a:solidFill>
                <a:srgbClr val="000000"/>
              </a:solidFill>
              <a:effectLst/>
              <a:uFillTx/>
              <a:latin typeface="Arial"/>
            </a:endParaRPr>
          </a:p>
          <a:p>
            <a:pPr defTabSz="457200">
              <a:lnSpc>
                <a:spcPct val="100000"/>
              </a:lnSpc>
              <a:spcAft>
                <a:spcPts val="601"/>
              </a:spcAft>
            </a:pPr>
            <a:r>
              <a:rPr b="0" lang="en-US" sz="1800" strike="noStrike" u="none">
                <a:solidFill>
                  <a:srgbClr val="f8f1e3"/>
                </a:solidFill>
                <a:effectLst/>
                <a:uFillTx/>
                <a:latin typeface="Aptos"/>
              </a:rPr>
              <a:t>• Christian comfort must not shrink Jesus into sentiment. The Savior is also Lord and Judge.</a:t>
            </a:r>
            <a:endParaRPr b="0" lang="en-US" sz="1800" strike="noStrike" u="none">
              <a:solidFill>
                <a:srgbClr val="000000"/>
              </a:solidFill>
              <a:effectLst/>
              <a:uFillTx/>
              <a:latin typeface="Arial"/>
            </a:endParaRPr>
          </a:p>
        </p:txBody>
      </p:sp>
      <p:sp>
        <p:nvSpPr>
          <p:cNvPr id="145" name="TextBox 6"/>
          <p:cNvSpPr/>
          <p:nvPr/>
        </p:nvSpPr>
        <p:spPr>
          <a:xfrm>
            <a:off x="411480" y="6446520"/>
            <a:ext cx="5943240" cy="20988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0" lang="en-US" sz="750" strike="noStrike" u="none">
                <a:solidFill>
                  <a:srgbClr val="d7cdbe"/>
                </a:solidFill>
                <a:effectLst/>
                <a:uFillTx/>
                <a:latin typeface="Aptos"/>
              </a:rPr>
              <a:t>Prepared for teaching and small group use - hymninfo.com</a:t>
            </a:r>
            <a:endParaRPr b="0" lang="en-US" sz="750" strike="noStrike" u="none">
              <a:solidFill>
                <a:srgbClr val="000000"/>
              </a:solidFill>
              <a:effectLst/>
              <a:uFillTx/>
              <a:latin typeface="Arial"/>
            </a:endParaRPr>
          </a:p>
        </p:txBody>
      </p:sp>
      <p:sp>
        <p:nvSpPr>
          <p:cNvPr id="146" name="TextBox 7"/>
          <p:cNvSpPr/>
          <p:nvPr/>
        </p:nvSpPr>
        <p:spPr>
          <a:xfrm>
            <a:off x="11475720" y="6446520"/>
            <a:ext cx="319680" cy="209880"/>
          </a:xfrm>
          <a:prstGeom prst="rect">
            <a:avLst/>
          </a:prstGeom>
          <a:noFill/>
          <a:ln w="0">
            <a:noFill/>
          </a:ln>
        </p:spPr>
        <p:style>
          <a:lnRef idx="0"/>
          <a:fillRef idx="0"/>
          <a:effectRef idx="0"/>
          <a:fontRef idx="minor"/>
        </p:style>
        <p:txBody>
          <a:bodyPr lIns="54720" rIns="54720" tIns="27360" bIns="27360" anchor="t">
            <a:spAutoFit/>
          </a:bodyPr>
          <a:p>
            <a:pPr algn="r" defTabSz="457200">
              <a:lnSpc>
                <a:spcPct val="100000"/>
              </a:lnSpc>
            </a:pPr>
            <a:r>
              <a:rPr b="0" lang="en-US" sz="750" strike="noStrike" u="none">
                <a:solidFill>
                  <a:srgbClr val="d7cdbe"/>
                </a:solidFill>
                <a:effectLst/>
                <a:uFillTx/>
                <a:latin typeface="Aptos"/>
              </a:rPr>
              <a:t>8</a:t>
            </a:r>
            <a:endParaRPr b="0" lang="en-US" sz="75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7" name="Picture 1" descr="visual2_dark.jpg"/>
          <p:cNvPicPr/>
          <p:nvPr/>
        </p:nvPicPr>
        <p:blipFill>
          <a:blip r:embed="rId1"/>
          <a:stretch/>
        </p:blipFill>
        <p:spPr>
          <a:xfrm>
            <a:off x="0" y="0"/>
            <a:ext cx="12191760" cy="6857640"/>
          </a:xfrm>
          <a:prstGeom prst="rect">
            <a:avLst/>
          </a:prstGeom>
          <a:noFill/>
          <a:ln w="0">
            <a:noFill/>
          </a:ln>
        </p:spPr>
      </p:pic>
      <p:sp>
        <p:nvSpPr>
          <p:cNvPr id="148" name="TextBox 2"/>
          <p:cNvSpPr/>
          <p:nvPr/>
        </p:nvSpPr>
        <p:spPr>
          <a:xfrm>
            <a:off x="658440" y="384120"/>
            <a:ext cx="9783720" cy="50256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1" lang="en-US" sz="3000" strike="noStrike" u="none">
                <a:solidFill>
                  <a:srgbClr val="f8f1e3"/>
                </a:solidFill>
                <a:effectLst/>
                <a:uFillTx/>
                <a:latin typeface="Aptos"/>
              </a:rPr>
              <a:t>The Opened Record</a:t>
            </a:r>
            <a:endParaRPr b="0" lang="en-US" sz="3000" strike="noStrike" u="none">
              <a:solidFill>
                <a:srgbClr val="000000"/>
              </a:solidFill>
              <a:effectLst/>
              <a:uFillTx/>
              <a:latin typeface="Arial"/>
            </a:endParaRPr>
          </a:p>
        </p:txBody>
      </p:sp>
      <p:sp>
        <p:nvSpPr>
          <p:cNvPr id="149" name="Rectangle 3"/>
          <p:cNvSpPr/>
          <p:nvPr/>
        </p:nvSpPr>
        <p:spPr>
          <a:xfrm>
            <a:off x="685800" y="969120"/>
            <a:ext cx="1142640" cy="31680"/>
          </a:xfrm>
          <a:prstGeom prst="rect">
            <a:avLst/>
          </a:prstGeom>
          <a:solidFill>
            <a:srgbClr val="daaa5b"/>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12960" bIns="-1296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50" name="TextBox 4"/>
          <p:cNvSpPr/>
          <p:nvPr/>
        </p:nvSpPr>
        <p:spPr>
          <a:xfrm>
            <a:off x="685800" y="1051560"/>
            <a:ext cx="9326520" cy="31968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0" lang="en-US" sz="1300" strike="noStrike" u="none">
                <a:solidFill>
                  <a:srgbClr val="dcd0be"/>
                </a:solidFill>
                <a:effectLst/>
                <a:uFillTx/>
                <a:latin typeface="Aptos"/>
              </a:rPr>
              <a:t>Judgment reveals what human beings prefer to hide.</a:t>
            </a:r>
            <a:endParaRPr b="0" lang="en-US" sz="1300" strike="noStrike" u="none">
              <a:solidFill>
                <a:srgbClr val="000000"/>
              </a:solidFill>
              <a:effectLst/>
              <a:uFillTx/>
              <a:latin typeface="Arial"/>
            </a:endParaRPr>
          </a:p>
        </p:txBody>
      </p:sp>
      <p:sp>
        <p:nvSpPr>
          <p:cNvPr id="151" name="Rounded Rectangle 5"/>
          <p:cNvSpPr/>
          <p:nvPr/>
        </p:nvSpPr>
        <p:spPr>
          <a:xfrm>
            <a:off x="5943600" y="1508760"/>
            <a:ext cx="5166000" cy="3565800"/>
          </a:xfrm>
          <a:prstGeom prst="roundRect">
            <a:avLst>
              <a:gd name="adj" fmla="val 16667"/>
            </a:avLst>
          </a:prstGeom>
          <a:solidFill>
            <a:srgbClr val="2d2623"/>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52" name="TextBox 6"/>
          <p:cNvSpPr/>
          <p:nvPr/>
        </p:nvSpPr>
        <p:spPr>
          <a:xfrm>
            <a:off x="6355080" y="1874520"/>
            <a:ext cx="4388760" cy="1096920"/>
          </a:xfrm>
          <a:prstGeom prst="rect">
            <a:avLst/>
          </a:prstGeom>
          <a:noFill/>
          <a:ln w="0">
            <a:noFill/>
          </a:ln>
        </p:spPr>
        <p:style>
          <a:lnRef idx="0"/>
          <a:fillRef idx="0"/>
          <a:effectRef idx="0"/>
          <a:fontRef idx="minor"/>
        </p:style>
        <p:txBody>
          <a:bodyPr lIns="54720" rIns="54720" tIns="27360" bIns="27360" anchor="t">
            <a:spAutoFit/>
          </a:bodyPr>
          <a:p>
            <a:pPr algn="ctr" defTabSz="457200">
              <a:lnSpc>
                <a:spcPct val="100000"/>
              </a:lnSpc>
            </a:pPr>
            <a:r>
              <a:rPr b="1" lang="en-US" sz="2500" strike="noStrike" u="none">
                <a:solidFill>
                  <a:srgbClr val="f8f1e3"/>
                </a:solidFill>
                <a:effectLst/>
                <a:uFillTx/>
                <a:latin typeface="Aptos"/>
              </a:rPr>
              <a:t>The hymn presses the conscience: What answer can sinners give when all is revealed?</a:t>
            </a:r>
            <a:endParaRPr b="0" lang="en-US" sz="2500" strike="noStrike" u="none">
              <a:solidFill>
                <a:srgbClr val="000000"/>
              </a:solidFill>
              <a:effectLst/>
              <a:uFillTx/>
              <a:latin typeface="Arial"/>
            </a:endParaRPr>
          </a:p>
        </p:txBody>
      </p:sp>
      <p:sp>
        <p:nvSpPr>
          <p:cNvPr id="153" name="TextBox 7"/>
          <p:cNvSpPr/>
          <p:nvPr/>
        </p:nvSpPr>
        <p:spPr>
          <a:xfrm>
            <a:off x="6492240" y="3246120"/>
            <a:ext cx="4160160" cy="776880"/>
          </a:xfrm>
          <a:prstGeom prst="rect">
            <a:avLst/>
          </a:prstGeom>
          <a:noFill/>
          <a:ln w="0">
            <a:noFill/>
          </a:ln>
        </p:spPr>
        <p:style>
          <a:lnRef idx="0"/>
          <a:fillRef idx="0"/>
          <a:effectRef idx="0"/>
          <a:fontRef idx="minor"/>
        </p:style>
        <p:txBody>
          <a:bodyPr lIns="54720" rIns="54720" tIns="27360" bIns="27360" anchor="t">
            <a:spAutoFit/>
          </a:bodyPr>
          <a:p>
            <a:pPr algn="ctr" defTabSz="457200">
              <a:lnSpc>
                <a:spcPct val="100000"/>
              </a:lnSpc>
            </a:pPr>
            <a:r>
              <a:rPr b="0" lang="en-US" sz="1700" strike="noStrike" u="none">
                <a:solidFill>
                  <a:srgbClr val="e8dac4"/>
                </a:solidFill>
                <a:effectLst/>
                <a:uFillTx/>
                <a:latin typeface="Aptos"/>
              </a:rPr>
              <a:t>This is not morbid curiosity. It is pastoral truthfulness that leads to confession.</a:t>
            </a:r>
            <a:endParaRPr b="0" lang="en-US" sz="1700" strike="noStrike" u="none">
              <a:solidFill>
                <a:srgbClr val="000000"/>
              </a:solidFill>
              <a:effectLst/>
              <a:uFillTx/>
              <a:latin typeface="Arial"/>
            </a:endParaRPr>
          </a:p>
        </p:txBody>
      </p:sp>
      <p:sp>
        <p:nvSpPr>
          <p:cNvPr id="154" name="TextBox 8"/>
          <p:cNvSpPr/>
          <p:nvPr/>
        </p:nvSpPr>
        <p:spPr>
          <a:xfrm>
            <a:off x="411480" y="6446520"/>
            <a:ext cx="5943240" cy="209880"/>
          </a:xfrm>
          <a:prstGeom prst="rect">
            <a:avLst/>
          </a:prstGeom>
          <a:noFill/>
          <a:ln w="0">
            <a:noFill/>
          </a:ln>
        </p:spPr>
        <p:style>
          <a:lnRef idx="0"/>
          <a:fillRef idx="0"/>
          <a:effectRef idx="0"/>
          <a:fontRef idx="minor"/>
        </p:style>
        <p:txBody>
          <a:bodyPr lIns="54720" rIns="54720" tIns="27360" bIns="27360" anchor="t">
            <a:spAutoFit/>
          </a:bodyPr>
          <a:p>
            <a:pPr defTabSz="457200">
              <a:lnSpc>
                <a:spcPct val="100000"/>
              </a:lnSpc>
            </a:pPr>
            <a:r>
              <a:rPr b="0" lang="en-US" sz="750" strike="noStrike" u="none">
                <a:solidFill>
                  <a:srgbClr val="d7cdbe"/>
                </a:solidFill>
                <a:effectLst/>
                <a:uFillTx/>
                <a:latin typeface="Aptos"/>
              </a:rPr>
              <a:t>Prepared for teaching and small group use - hymninfo.com</a:t>
            </a:r>
            <a:endParaRPr b="0" lang="en-US" sz="750" strike="noStrike" u="none">
              <a:solidFill>
                <a:srgbClr val="000000"/>
              </a:solidFill>
              <a:effectLst/>
              <a:uFillTx/>
              <a:latin typeface="Arial"/>
            </a:endParaRPr>
          </a:p>
        </p:txBody>
      </p:sp>
      <p:sp>
        <p:nvSpPr>
          <p:cNvPr id="155" name="TextBox 9"/>
          <p:cNvSpPr/>
          <p:nvPr/>
        </p:nvSpPr>
        <p:spPr>
          <a:xfrm>
            <a:off x="11475720" y="6446520"/>
            <a:ext cx="319680" cy="209880"/>
          </a:xfrm>
          <a:prstGeom prst="rect">
            <a:avLst/>
          </a:prstGeom>
          <a:noFill/>
          <a:ln w="0">
            <a:noFill/>
          </a:ln>
        </p:spPr>
        <p:style>
          <a:lnRef idx="0"/>
          <a:fillRef idx="0"/>
          <a:effectRef idx="0"/>
          <a:fontRef idx="minor"/>
        </p:style>
        <p:txBody>
          <a:bodyPr lIns="54720" rIns="54720" tIns="27360" bIns="27360" anchor="t">
            <a:spAutoFit/>
          </a:bodyPr>
          <a:p>
            <a:pPr algn="r" defTabSz="457200">
              <a:lnSpc>
                <a:spcPct val="100000"/>
              </a:lnSpc>
            </a:pPr>
            <a:r>
              <a:rPr b="0" lang="en-US" sz="750" strike="noStrike" u="none">
                <a:solidFill>
                  <a:srgbClr val="d7cdbe"/>
                </a:solidFill>
                <a:effectLst/>
                <a:uFillTx/>
                <a:latin typeface="Aptos"/>
              </a:rPr>
              <a:t>9</a:t>
            </a:r>
            <a:endParaRPr b="0" lang="en-US" sz="75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itchFamily="0" charset="1"/>
        <a:ea typeface=""/>
        <a:cs typeface=""/>
      </a:majorFont>
      <a:minorFont>
        <a:latin typeface="Calibri"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TotalTime>
  <Application>LibreOffice/25.2.3.2$Linux_X86_64 LibreOffice_project/520$Build-2</Application>
  <AppVersion>15.0000</AppVersion>
  <Words>0</Words>
  <Paragraphs>0</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2013-01-27T09:14:16Z</dcterms:created>
  <dc:creator>HymnInfo.com</dc:creator>
  <dc:description>generated using python-pptx</dc:description>
  <cp:keywords>hymn study Christian worship church teaching HymnInfo</cp:keywords>
  <dc:language>en-US</dc:language>
  <cp:lastModifiedBy>HymnInfo.com</cp:lastModifiedBy>
  <dcterms:modified xsi:type="dcterms:W3CDTF">2013-01-27T09:15:58Z</dcterms:modified>
  <cp:revision>1</cp:revision>
  <dc:subject>Hymn study resource</dc:subject>
  <dc:title>Day of Wrath, O Day of Mourning</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On-screen Show (4:3)</vt:lpwstr>
  </property>
</Properties>
</file>