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24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ay of Wrath, O Day of Mourn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ay of Wrath, O Day of Mourning is William Josiah Irons's English rendering of the medieval Latin sequence Dies ira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rings the worshiper from the terrifying universality of final judgment to a personal confession of guilt and an appeal to the merc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imagery includes the trumpet, the awakening dead, the opened record, the separation of sheep and goats, and the sinner's need for an advoc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s severe, but it is not merely a catalogue of disast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eepest movement is from fear to pray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onfronts Christian eschatology without softening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will return, the dead will rise, hidden deeds will be disclosed, and every person will answer before the divine judg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octrine is not presented for speculation about dates or sensational events; it addresses the conscience and calls the singer to repen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hristology holds judgment and salvation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ne before whom creation trembles is also the Savior who became incarnate, sought the lost, and gave himself upon the cro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doctrine of final judgment lead to honest self-examination and confession rather than speculation about timetab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use to base spiritual confidence on reputation or comparison with others; seek mercy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's warnings with explicit proclamation of Christ's incarnation, cross, forgiveness, and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text to recover the biblical connection between watchfulness, present conduct, and future accounta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planning worship, identify the exact textual version and tune instead of assuming that every DIES IRAE is the sam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2026-08-27T21:29:43Z</dcterms:created>
  <dcterms:modified xsi:type="dcterms:W3CDTF">2026-08-27T21:29:43Z</dcterms:modified>
  <dc:title>Day of Wrath, O Day of Mourning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