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93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rom a Distant Ho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rom a Distant Home is an Epiphany carol rooted in Puerto Rican Christmas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sings the journey of the Magi as a response to the light of Christ, joining travel, worship, gift-giving, and praise in a lively bilingual hymn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because it places the visit of the Magi within the wider biblical theme of the nations coming to the light of God's gl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distant travelers are not merely decorative figures in a Christmas scene; they become witnesses that Christ's birth is good news beyond one people, place, or cul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worship, the hymn brings a strong global and communal character to the Epiphany seas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fundamentally an Epiphany hym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celebrates the manifestation of Christ to the nations through the journey of the Magi and the guiding light of the sta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hristology is royal and incarnation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ild sought by the travelers is no ordinary child; he is the king worthy of homage, the holy one to whom gifts are brought, and the Savior whose coming brings glory to God and peace on ea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carries a theology of mi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teach Epiphany as the revelation of Christ to the n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see the Magi's journey as a model of seeking, worshiping, and offering gifts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bilingual or multicultural worship to honor the global character of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star imagery with the biblical theme of God's light drawing people to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gifts of the Magi as signs of Christ's kingship, divine worth, and saving suffer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2026-08-28T13:18:39Z</dcterms:created>
  <dcterms:modified xsi:type="dcterms:W3CDTF">2026-08-28T13:18:39Z</dcterms:modified>
  <dc:title>From a Distant Home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