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82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abriel's Messag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abriel's Message is Sabine Baring-Gould's four-stanza English rendering of the traditional Basque Annunciation carol commonly identified by the opening Birjina gaztettobat zego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rol retells Gabriel's appearance to Mary in Luke 1 and follows the announcement from divine favor and the promised child through Mary's obedient response to praise for the coming of Emmanu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ical center is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ild announced by Gabriel is identified with biblical titles and promises: Son of the Most High, Son of God, and Emmanu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ry is portrayed as the recipient of God's favor and as a faithful servant who receives the divine wor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rol is fundamentally a hymn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abriel's announcement concerns the coming of the Son of God into human life, conceived by the Holy Spirit and born of M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ystery is not simply that an unusual child will be born, but that God's saving purpose enters history through the one who is confessed as Emmanu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precedes response throughout the 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abriel is sent by God; Mary receives favor; the Spirit overshadows; the promised Son is give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carol during Advent to focus attention on the Annunciation as a decisive moment in the biblical movement toward Christ's birth rather than treating it only as seasonal dec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reflecting on Mary's obedience, begin with God's initiative and favor so that discipleship is understood as a response to grace rather than a way of earning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Luke 1:38 prompt concrete reflection on situations in which faithful obedience requires receiving God's word despite uncertainty about its conseque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title Immanuel to connect the Annunciation with the broader biblical promise of God's presence and with the identity of Jesus as God with 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tinguish respectful honor for Mary's vocation from either neglecting her biblical role or allowing her role to obscure the centrality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2026-08-28T07:26:16Z</dcterms:created>
  <dcterms:modified xsi:type="dcterms:W3CDTF">2026-08-28T07:26:16Z</dcterms:modified>
  <dc:title>Gabriel's Message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