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28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is Gift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is Gifts is a modern Thanksgiving hymn that reflects on the good things God gives and the saving gifts revealed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takes the familiar Shaker melody SIMPLE GIFTS and places it in an explicitly Christian framework of creation, grace, redemption, and thankful respon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pastorally useful because it widens the idea of gift beyond material bless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helps worshipers recognize creation, salvation, faith, mercy, and eternal life as gifts received from God rather than achievements produced by human streng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the text is modern and copyrighted, the hymn should be used with attention to its published license term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a theology of gift in sung for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begins from the truth that God is the giver and that human life is received before it is offered back in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trongest doctrine is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alvation is not a wage earned by effort or a reward claimed by merit; it is the gift of God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makes the hymn especially useful for teaching gratitude that is rooted in the Gospel rather than in prosperity or senti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teach that gratitude begins with receiving life and salvation as gifts from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anksgiving themes with the Gospel so worship does not focus only on material blessing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see good works as the fruit of grace, not the price of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stewardship settings to ask how God's gifts should be offered back in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bserve the copyright and worship-use terms printed in the Open Hymnal source before reproducing the text or sett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2026-08-28T08:43:37Z</dcterms:created>
  <dcterms:modified xsi:type="dcterms:W3CDTF">2026-08-28T08:43:37Z</dcterms:modified>
  <dc:title>His Gifts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