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1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'll Understand It Better By and B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We’ll Understand It Better By and By” gives voice to faith when explanation is incomple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arles Albert Tindley does not treat suffering as an intellectual puzzle that believers can always solve in the pre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the hymn places uncertainty inside a larger confession: God remains trustworthy when circumstances are painful, confusing, or materially difficult, and present partial knowledge is not the measure of God’s final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akes the song more than a general hymn about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original form confronts storms, deprivation, temptation, and the bewilderment of being led along a path whose meaning is not yet clea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offers a theology of providence without pretending to possess exhaustive explanations for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confessed as guide even when the believer cannot interpret every ev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an important distinction: trust in providence is not the same as claiming to know why each tragedy, disappointment, or deprivation occu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suffering is correspondingly restrai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indley allows hardship to remain h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hen pastoral care requires hope without pretending to know why a particular loss or hardship occur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 are confusing, pair prayer for guidance with Proverbs 3:5–6 rather than demanding immediate certainty before obeying what is already cl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economic deprivation as a real form of suffering and let Christian hope lead to practical care for people who lack food, shelter, or secu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questions and lament to coexist with faith; not understanding an event is not the same as abandoning trust i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romise of future restoration to strengthen perseverance in present discipleship, justice, compassion, and mutual suppo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2026-08-28T05:41:37Z</dcterms:created>
  <dcterms:modified xsi:type="dcterms:W3CDTF">2026-08-28T05:41:37Z</dcterms:modified>
  <dc:title>We'll Understand It Better By and By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