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50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Isaiah, Mighty Seer, in Days of Ol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saiah, Mighty Seer, in Days of Old is the English form of Martin Luther's German Sanctus, Jesaia, dem Propheten, das gescha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ather than offering a simple prose translation of the historic Latin Sanctus, Luther shaped a sung paraphrase of Isaiah's vision of the Lord enthroned in the temp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liturgical as well as doctrin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brings the congregation into the biblical scene behind the church's Sanctus, where heavenly beings adore the holy Lord and the whole earth is filled with divine glo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 worship, the hymn teaches reverence before God's majesty while also connecting earthly song with heavenly prais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a theology of worship shaped by God's holi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begins not with human feeling, but with the revelation of the Lord enthroned in majes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orship is a response to God's self-disclosu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also teaches that earthly worship participates in a larger heavenly real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ongregation does not invent praise; it joins the worship already offered before the throne of Go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to teach the biblical origin of the Sanctus in Isaiah 6 and its connection with heavenly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congregations to approach Communion with reverence, awe, and confidence in God's merc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how how Luther's German Sanctus connects Scripture, liturgy, and congregational so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in services focused on the holiness, glory, and majesty of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eck copyright status carefully before reproducing English translations from twentieth-century Lutheran hymnal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2026-08-28T12:06:10Z</dcterms:created>
  <dcterms:modified xsi:type="dcterms:W3CDTF">2026-08-28T12:06:10Z</dcterms:modified>
  <dc:title>Isaiah, Mighty Seer, in Days of Old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