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77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et Children Hear the Mighty Dee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ildren Hear the Mighty Deeds is Isaac Watts's common-meter imitation of Psalm 78:1–8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summons the worshiping community to receive the memory of God's works, make those works known to children, and prepare children to teach generations not yet bor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ubject is therefore more demanding than affection for childhood: it is the faithful transmission of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memory, hope, and obed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ounting divine deeds is not an end in itsel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eaches that biblical faith is rooted in God's acts rather than in religious nostalgi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mmunity speaks because God has acted, and the content entrusted to the next generation is his power, grace, and comman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stimony is therefore theological before it is autobiograph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octrine of covenant instruction unites divine initiative and human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establishes his covenant and teaching; parents and congregations answer by making them know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uild Christian teaching around the biblical acts and promises of God, not only around detached rules or inspirational ad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ive children meaningful participation in congregational worship and help them understand why the church remembers particular events in Scrip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parents, grandparents, teachers, and older members to identify how they will pass on truthful, Scripture-shaped testimony without idealizing their own gene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78:4–7 to evaluate educational ministries: the desired outcomes are hope in God, remembrance of his deeds, and obedience to his comman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electing music, distinguish Watts's public-domain text from later altered stanzas and choose a common-meter tune the congregation can sing confidentl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2026-10-13T03:07:26Z</dcterms:created>
  <dcterms:modified xsi:type="dcterms:W3CDTF">2026-10-13T03:07:26Z</dcterms:modified>
  <dc:title>Let Children Hear the Mighty Deeds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