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gnifica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gnificat is Brian 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enney's 2009 metrical paraphrase of Mary's song in Luke 1:46-55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ive-stanza text turns the biblical canticle into congregational Long Meter while preserving its central movement from personal praise to a sweeping confession of God's mercy, strength, reversal of human status, care for the hungry, and faithfulness to the covenant with Abraha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therefore more than a private devotional song attributed to Ma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aises the God who acts in history: the proud are scattered, the powerful are brought low, the lowly are lifted, the hungry are filled, and Israel is helped in remembrance of merc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agnificat presents praise as response to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ry does not magnify herself; she magnifies the Lord because the mighty God has acted mercifully toward a lowly serv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nitiative belongs to God, and human blessedness is received rather than achie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makes the canticle a powerful theology of humility without reducing Mary to passivity: her song is an active, articulate confession of what God is do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proclaims divine revers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Advent or the Visitation to connect expectation of Christ with God's mercy, covenant faithfulness, and concern for the low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inging about the proud, powerful, hungry, and rich, resist treating these lines as decorative poetry; examine how personal habits and church structures reflect or contradict the reversals Mary celebrat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Mary's humility challenge both self-exaltation and false self-erasure: Christian humility receives God's gifts gratefully while directing praise toward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closing covenant theme with Genesis 17 so the congregation hears the Magnificat as part of God's long history of promise rather than as an isolated devotional mo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Evening Prayer or other canticle-based worship to recover the practice of singing substantial biblical texts as part of ordinary Christian form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2026-08-29T12:41:57Z</dcterms:created>
  <dcterms:modified xsi:type="dcterms:W3CDTF">2026-08-29T12:41:57Z</dcterms:modified>
  <dc:title>Magnificat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