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9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y Neighbo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y Neighbor is a modern Christian hymn that interprets the parable of the Good Samaritan through a law-and-gospel mov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first places the singer among the wounded and helpless, then exposes both the world's inability to save and the singer's failure to show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's saving action becomes the decisive turn: mercy is received before mercy is command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joins justification, the church's ministry of grace, and love of neighb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 is not invited to earn salvation through service but to recognize that Christ has come near, given life, and declared the sinner righteou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central theological achievement is its law-and-gospel reading of the Good Samarita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inger is first exposed as both wounded by sin and guilty of passing by another's ne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oral exhortation alone cannot heal either cond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urn comes through Christ, whose mercy reaches the helpless and whose saving work grants a righteousness the sinner cannot produ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ustification is therefore the ground of voc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amine both sides of the parable: confess your need to be rescued and the occasions when pride or convenience has kept you from another person's suffe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eive Christ's mercy before treating service as a spiritual achievement; let justification by grace remove both despair and self-congratul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dentify one wounded neighbor whose need requires concrete presence, time, protection, material help, or advocacy rather than sympathy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elp the congregation become a trustworthy refuge where spiritual care and practical assistance are held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teach the Christian vocation: service to the neighbor is a grateful consequence of salvation, not its pri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2026-08-28T13:16:28Z</dcterms:created>
  <dcterms:modified xsi:type="dcterms:W3CDTF">2026-08-28T13:16:28Z</dcterms:modified>
  <dc:title>My Neighbor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