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02131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447675" y="495300"/>
            <a:ext cx="57150" cy="3943350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7391400" y="723900"/>
            <a:ext cx="161925" cy="31908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 descr=""/>
          <p:cNvSpPr/>
          <p:nvPr/>
        </p:nvSpPr>
        <p:spPr>
          <a:xfrm>
            <a:off x="6619875" y="1504950"/>
            <a:ext cx="1714500" cy="1619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/>
          <p:cNvSpPr txBox="1"/>
          <p:nvPr/>
        </p:nvSpPr>
        <p:spPr>
          <a:xfrm>
            <a:off x="685800" y="1133475"/>
            <a:ext cx="5553075" cy="102870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Angels from the Realms of Glory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85800" y="2228850"/>
            <a:ext cx="5276850" cy="4095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000" spc="0" u="none" cap="none">
                <a:solidFill>
                  <a:srgbClr val="C8A951">
                    <a:alpha val="100000"/>
                  </a:srgbClr>
                </a:solidFill>
                <a:latin typeface="Calibri"/>
              </a:rPr>
              <a:t><![CDATA[Teaching Guide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Overview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Angels from the Realms of Glory is James Montgomery's Christmas hymn of proclamation and adoration, first published in 1816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Rather than remaining at the manger as a static scene, the hymn calls successive groups to respond to Christ: angels, shepherds, sages, expectant saints, and finally sinners in need of mercy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Its repeated summons to worship gives the text both dramatic movement and congregational immediacy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hymn's theology reaches beyond seasonal sentiment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Christ's birth is presented as the arrival of the King, the fulfillment of long expectation, and the saving intervention of divine mercy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Theological Reflection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hymn presents the Incarnation as an event demanding worship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Christ is not simply a newborn child admired for innocence or tenderness; he is the King whose arrival calls heaven and earth to adoration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is gives the hymn a high Christology while keeping its language rooted in the concrete biblical narratives of shepherds, sages, temple worshipers, and sinners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Montgomery's original five-stanza structure also gives the carol a strong theology of salvation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movement does not stop with angelic glory or the beauty of the Nativity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Application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Use the hymn to move Christmas worship beyond nostalgia by asking what concrete response the Incarnation requires from present-day disciples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Read Luke 2, Matthew 2, and Luke 2:25-32 alongside the hymn so that angels, shepherds, sages, and waiting saints are recognized as distinct biblical witnesses rather than decorative Christmas figures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When a hymnal omits Montgomery's original final stanza, explain that the complete text moves from the Nativity toward repentance and mercy, giving the carol a stronger salvation theme than many shortened forms reveal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Use the hymn at Epiphany to emphasize that Christ draws worship from beyond one social group or nation and that revelation should lead to concrete acts of seeking and homag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Let the repeated summons to worship become self-examination: consider whether Christmas observance results in deeper allegiance to Christ, mercy toward others, and freedom from patterns of sin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723900" y="723900"/>
            <a:ext cx="7705725" cy="37338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1409700" y="1181100"/>
            <a:ext cx="57150" cy="26765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1752600" y="1181100"/>
            <a:ext cx="5619750" cy="61912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C8A951">
                    <a:alpha val="100000"/>
                  </a:srgbClr>
                </a:solidFill>
                <a:latin typeface="Calibri"/>
              </a:rPr>
              <a:t><![CDATA[Use & Share with Car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1752600" y="1933575"/>
            <a:ext cx="5619750" cy="160972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© HymnInfo.com. Free for personal, church, classroom, and small-group teaching use. Please do not sell, repost, or redistribute as downloadable files without permission.]]></a:t>
            </a:r>
          </a:p>
        </p:txBody>
      </p:sp>
      <p:sp>
        <p:nvSpPr>
          <p:cNvPr id="7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2">
  <a:themeElements>
    <a:clrScheme name="Theme1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HymnInfo.com</Company>
  <LinksUpToDate>false</LinksUpToDate>
  <SharedDoc>false</SharedDoc>
  <HyperlinksChanged>false</HyperlinksChanged>
  <AppVersion>12.0000</AppVersion>
  <Manager/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HymnInfo.com</dc:creator>
  <cp:lastModifiedBy>HymnInfo.com</cp:lastModifiedBy>
  <dcterms:created xsi:type="dcterms:W3CDTF">2026-10-14T19:10:45Z</dcterms:created>
  <dcterms:modified xsi:type="dcterms:W3CDTF">2026-10-14T19:10:45Z</dcterms:modified>
  <dc:title>Angels from the Realms of Glory Teaching Guide</dc:title>
  <dc:description>Hymn study resource prepared by HymnInfo.com.</dc:description>
  <dc:subject>Hymn study resource</dc:subject>
  <cp:keywords>hymn study, Christian worship, church teaching, HymnInfo</cp:keywords>
  <cp:category/>
  <cp:revision/>
  <cp:contentStatus/>
</cp:coreProperties>
</file>