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2892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ngels from the Realms of Glory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ngels from the Realms of Glory is James Montgomery's Christmas hymn of proclamation and adoration, first published in 1816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ather than remaining at the manger as a static scene, the hymn calls successive groups to respond to Christ: angels, shepherds, sages, expectant saints, and finally sinners in need of merc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repeated summons to worship gives the text both dramatic movement and congregational immediac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's theology reaches beyond seasonal sentimen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hrist's birth is presented as the arrival of the King, the fulfillment of long expectation, and the saving intervention of divine mercy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presents the Incarnation as an event demanding wor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hrist is not simply a newborn child admired for innocence or tenderness; he is the King whose arrival calls heaven and earth to ador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is gives the hymn a high Christology while keeping its language rooted in the concrete biblical narratives of shepherds, sages, temple worshipers, and sinner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Montgomery's original five-stanza structure also gives the carol a strong theology of salv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movement does not stop with angelic glory or the beauty of the Nativity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to move Christmas worship beyond nostalgia by asking what concrete response the Incarnation requires from present-day disciple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ad Luke 2, Matthew 2, and Luke 2:25-32 alongside the hymn so that angels, shepherds, sages, and waiting saints are recognized as distinct biblical witnesses rather than decorative Christmas figure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hen a hymnal omits Montgomery's original final stanza, explain that the complete text moves from the Nativity toward repentance and mercy, giving the carol a stronger salvation theme than many shortened forms reveal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at Epiphany to emphasize that Christ draws worship from beyond one social group or nation and that revelation should lead to concrete acts of seeking and homag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Let the repeated summons to worship become self-examination: consider whether Christmas observance results in deeper allegiance to Christ, mercy toward others, and freedom from patterns of sin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8">
  <a:themeElements>
    <a:clrScheme name="Theme7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2026-08-28T10:24:16Z</dcterms:created>
  <dcterms:modified xsi:type="dcterms:W3CDTF">2026-08-28T10:24:16Z</dcterms:modified>
  <dc:title>Angels from the Realms of Glory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