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787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lind Bartimaeu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lind Bartimaeus is a sung retelling and spiritual application of Mark 10:46-52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moves from a blind beggar waiting outside Jericho, through his persistent appeal for mercy and Christ's summons, to healing and the wider need for spiritual sigh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ongfellow's original poem makes the crowd's attempt to silence Bartimaeus part of the drama: the cry of need continues until Jesus calls hi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entral emphasis is not on human self-sufficiency but on the attentiveness and mercy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artimaeus can neither restore his own sight nor command the crowd's respect, yet he recognizes Jesus, asks directly for mercy, and responds when call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poem presents Jesus as the merciful Son of Davi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e is neither controlled by the crowd nor indifferent to the person it tries to sil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is stopping and calling reveal divine compassion directed toward someone socially vulnerable, while his question gives Bartimaeus room to name his own ne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aith appears as responsive trust rather than a technique for earning a mirac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artimaeus recognizes Jesus, cries for mercy, persists through opposition, answers the call, and then follow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 with the specificity of Bartimaeus: name the need honestly while appealing to Christ's mercy rather than personal mer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otice whose cries are being dismissed or silenced, and refuse to let social pressure decide who deserves atten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ceive Christ's call as an invitation to come near, speak truthfully, and entrust the outcome to hi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mercy received with discipleship practiced; the Gospel story ends with following Jesus on the wa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forms of spiritual blindness without using physical disability as a careless metaphor for sin or unbelief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2026-10-14T07:20:31Z</dcterms:created>
  <dcterms:modified xsi:type="dcterms:W3CDTF">2026-10-14T07:20:31Z</dcterms:modified>
  <dc:title>Blind Bartimaeus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