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8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anon in 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non in D is not a hymn text and does not make a verbal confession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tem represented here is Brian J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umont's 2011 Open Hymnal piano setting of the canon from Johann Pachelbel's Canon and Gigue in D maj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lace in a hymn resource is therefore as instrumental service music rather than congregational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k's repeating bass and steadily unfolding imitative voices create continuity, restraint, and forward mo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non in D has musical form but no lyric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neither names God nor articulates creation, redemption, covenant, or Christia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y theological reading must therefore remain a reflection prompted by the music's use in worship, not a claim about propositions contained in the compos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anonic writing offers a modest analogy for disciplined interdependence: three distinct violin lines share the same material in ordered succession while the continuo sustains a common grou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hristian listener may find this suggestive of unity without uniformity, but the analogy should not be pressed into a proof of the Trinity or another doctrine the work was never written to expr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the piece accurately as instrumental service music, not as a hymn with an absent tex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oose its placement in relation to the service's Scripture, prayers, vows, offering, or procession so that its purpose is cl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a tempo and duration that preserve the line and serve the congregation rather than magnifying sentiment or displ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weddings, let the music support Christian covenant-making without treating it as the source of the ceremony's mean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alance familiar instrumental repertoire with congregational singing and the proclamation of the word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2026-08-28T12:03:26Z</dcterms:created>
  <dcterms:modified xsi:type="dcterms:W3CDTF">2026-08-28T12:03:26Z</dcterms:modified>
  <dc:title>Canon in 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