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2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 Lamb Goes Uncomplaining Forth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Lamb Goes Uncomplaining Forth is Paul Gerhardt's Passion hymn on Jesus as the innocent Lamb who willingly bears the burden of human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joins the servant imagery of Isaiah 53 to John the Baptist's identification of Jesus as the Lamb of God, then invites the worshiper to receive Christ's self-offering with repentance, confidence, gratitude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emphasis is not suffering for its own sak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ntrolling claim is that the Passion is saving action: the Son gives himself in obedient love, bears guilt that is not his own, and clothes sinners with a righteousness they could not produ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ull German text also moves from contemplation of the cross toward personal trust, sacramental reception, perseverance, and final jo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gives unusually concentrated expression to vicarious aton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is innocent, sinners are guilty, and the Lamb bears what belongs to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bstitution here is not an abstract transaction detached from Jesus: it is the personal self-giving of the incarnate Son, whose obedience and mercy accomplish reconcili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dialogue of Father and Son in the hymn requires Trinitarian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ather does not compel an unwilling victim, nor does the Son rescue humanity from a deity opposed to merc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Isaiah 53:6–7 and John 1:29 before singing so that the hymn's controlling images are heard in their biblical sett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substitution as Christ's willing, loving self-offering, not as conflict between a merciful Son and an unwilling Fa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enough time during Lent or Good Friday for the long chorale form to function as sustained meditation rather than background music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sorrow over sin with confidence in forgiveness; do not measure faith by the emotional intensity a singer display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using the complete German hymn, explain how its Passion meditation develops toward sacramental reception and final hop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2026-08-27T21:29:40Z</dcterms:created>
  <dcterms:modified xsi:type="dcterms:W3CDTF">2026-08-27T21:29:40Z</dcterms:modified>
  <dc:title>A Lamb Goes Uncomplaining Forth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