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043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erusalem the Golde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rusalem the Golden is a beloved hymn that expresses the Christian longing for the heavenly city promised in Scrip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rawing from medieval Latin poetry and the imagery of the Book of Revelation the hymn paints a radiant picture of the eternal dwelling place of God with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reflects a deep yearning for the final fulfillment of redemption when believers will dwell in perfect joy and communion with the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has endured across centuries because it speaks to one of the most profound themes of the Christian faith the hope of heav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poetic imagery of peace celebration and divine presence it directs the church's gaze beyond the trials of the present world toward the glory that await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doctrine of eschatology which concerns the ultimate fulfillment of God's purposes in his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New Jerusalem represents the completion of redemption when sin suffering and death are remov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expresses the theology of pilgrimage central to Christian spiritua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lievers live in the present world while anticipating their eternal home in God'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e communal nature of salvation as wel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ultivate a hopeful perspective rooted in the promise of the heavenly king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Christian life is a pilgrimage toward God's eternal c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vision of heaven to shape present faith and perseve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worship that celebrates the future glory promised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d comfort in the promise that God's people will dwell with him forev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2026-08-28T03:34:06Z</dcterms:created>
  <dcterms:modified xsi:type="dcterms:W3CDTF">2026-08-28T03:34:06Z</dcterms:modified>
  <dc:title>Jerusalem the Golden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