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Heard the Voice of Jesus S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Heard the Voice of Jesus Say is a hymn of invitation and response built from several of Christ’s most recognizable Gospel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ratius Bonar turns biblical images of rest, living water, and light into a compact testimony of what it means to hear Christ’s call and entrust oneself to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movement is deliberately personal without becoming merely priv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need is met by Christ himself: weariness is answered by rest, spiritual thirst by life-giving grace, and darkness by l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mphasis falls not on human achievement but on receiving what Christ freely giv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ical theme is grace as invitation and gif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addresses human need before the worshiper can claim any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t, life, and light are received from him, making the hymn a sung confession that salvation begins with divine generosity rather than self-rescu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is equally import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onar does not present Jesus merely as a teacher pointing toward spiritual resources elsewhe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iritual weariness becomes heavy, pray through Matthew 11:28-30 and distinguish Christ’s promised rest from simple avoidance of respon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recurring spiritual thirst to Christ rather than assuming that achievement, possessions, or distraction can satisfy the deepest needs of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hn 8:12 to examine whether present decisions are consistent with following Christ in the l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haring the gospel, allow Jesus’ own invitations in Scripture to carry their full weight rather than relying only on pressure or emotional appe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receiving grace is the beginning of discipleship, not its end; continue learning from Christ and walking in his ligh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2026-08-26T22:06:29Z</dcterms:created>
  <dcterms:modified xsi:type="dcterms:W3CDTF">2026-08-26T22:06:29Z</dcterms:modified>
  <dc:title>I Heard the Voice of Jesus Say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