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ear Lord and Father of Mankin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ar Lord and Father of Mankind is a hymn of prayerful reflection that calls believers to rediscover the quietness of faith and the peace that comes from comm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gently acknowledges human restlessness and spiritual distraction while seeking divine forgiveness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during significance of the hymn lies in its emphasis on spiritual stil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a world often marked by noise and hurried activity the hymn invites worshipers to return to a deeper attentiveness to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 the hymn serves as a reminder that the Christian life is sustained not only by action but also by contempl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ddresses the doctrine of sanctification by emphasizing the transformation of the believer through humility and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pening prayer asks for forgiveness for human foolishness and misplaced ze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reflects the theology of divine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Christian thought peace is not merely the absence of conflict but the presence of God's reconciling grace within the so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urthermore the hymn emphasizes the spiritual discipline of attentiveness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moments of stillness and prayer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God's guidance through reflection and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importance of quiet trust in the midst of activ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worship to create space for contemplation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spiritual strength often grows in times of silence before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2026-08-28T13:37:52Z</dcterms:created>
  <dcterms:modified xsi:type="dcterms:W3CDTF">2026-08-28T13:37:52Z</dcterms:modified>
  <dc:title>Dear Lord and Father of Mankind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