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3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e Lord's My Shepherd]]></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Lord's My Shepherd” is a metrical setting of Psalm 23 from the Scottish Psalter of 1650.]]></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importance lies not in adding a new devotional idea to the biblical psalm, but in giving generations of worshipers a compact, singable way to confess the psalm's trust in God's provision, guidance, presence in danger, generous hospitality, and enduring ca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spiritual movement is pastoral rather than triumphal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dependence on the Shepherd, passes through restoration and right guidance, faces the reality of death and danger without denying them, and ends in confidence that God's goodness reaches beyond the present mo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or Christian worship, Psalm 23 naturally connects with Jesus' self-description as the Good Shepherd in John 10.]]></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first major doctrine is provid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 is portrayed as actively providing, guiding, restoring, protecting, and sustain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trust therefore rests not on self-sufficiency but on the character and continuing care of the Shepher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divine presence in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salm 23 does not promise that God's people avoid darkness, enemies, or mortalit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s sung Scripture, allowing Psalm 23 itself to shape prayer rather than treating the song only as a familiar funeral tradi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facing uncertainty, ask not only for relief but for guidance into paths consistent with God's righteous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grief or serious illness, acknowledge the reality of darkness while grounding comfort in God's presence rather than in denial of lo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the shepherd imagery with John 10 so that Christian trust is centered in the self-giving care of Jesus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pastoral visitation, funerals, Communion, weddings, and services of dedication where themes of guidance, provision, and covenant care are appropriat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2026-10-14T12:48:36Z</dcterms:created>
  <dcterms:modified xsi:type="dcterms:W3CDTF">2026-10-14T12:48:36Z</dcterms:modified>
  <dc:title>The Lord's My Shepherd Teaching Guide</dc:title>
  <dc:description>Hymn study resource prepared by HymnInfo.com.</dc:description>
  <dc:subject>Hymn study resource</dc:subject>
  <cp:keywords>hymn study, Christian worship, church teaching, HymnInfo</cp:keywords>
  <cp:category/>
  <cp:revision/>
  <cp:contentStatus/>
</cp:coreProperties>
</file>