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4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Solid Rock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he Solid Rock” is a hymn of Christian assurance built around a single controlling conviction: the believer’s security rests in Jesus Christ rather than in emotion, achievement, circumstance, or any other unstable found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brings together Christ as foundation, the righteousness received through faith, covenant promise, perseverance in trial, and hope at Christ’s retu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effective because its assurance is tested rather than merely asser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oves through instability, obscurity, danger, and the prospect of final judgment while repeatedly locating confidence outside the 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center is therefore not optimism but reliance on the character and saving work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ncipal doctrine is assurance grounded objectively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eliberately shifts confidence away from subjective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eelings may fluctuate and circumstances may obscure a sense of God’s presence, but the basis of salvation is presented as something outside the believer: Christ and the promise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losely connected is the doctrine of jus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laces saving confidence in a righteousness not generated by personal achie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emotions are unstable, distinguish the basis of Christian assurance from the strength of present feel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the foundations on which identity and security are being built, especially achievement, reputation, possessions, relationships, or personal religious perform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God’s promises in Scripture as anchors during seasons when circumstances seem to contradict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doctrine of justification with pastoral assurance: confidence before God rests in Christ rather than in accumulated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suffering and uncertainty by building habits of trust before crisis arriv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2026-08-28T06:31:50Z</dcterms:created>
  <dcterms:modified xsi:type="dcterms:W3CDTF">2026-08-28T06:31:50Z</dcterms:modified>
  <dc:title>The Solid Rock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