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0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e Known to Us in Breaking Bre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 Known to Us in Breaking Bread is a compact communion prayer shaped by the risen Christ’s encounter with the disciples at Emma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oncern is recognition: the worshiping community asks to know Christ not as a figure confined to the biblical past but as the living Lord who remains present with his people as they gather, hear Scripture, share fellowship, and break brea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joins resurrection faith with the Lord’s Supp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Luke 24, the disciples first encounter Christ on the road and then recognize him at t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ontgomery turns that narrative into prayer, linking the church’s sacramental meal with desire for Christ’s abiding presence and spiritual nourish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rings resurrection and Communion into a single theological vi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ne sought at the table is the crucified and rise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worship therefore does more than recall a deceased teacher; it confesses that the living Lord continues to gather and sustain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of recognition is especially signific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Emmaus narrative, Christ is present before the disciples fully perceive who he i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for Communion by reading Luke 24:13-35 and asking not only what the disciples learned about Jesus but how their recognition of him changed their understanding of the journe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the Lord’s Table as part of a larger pattern of Scripture, fellowship, prayer, thanksgiving, and shared life rather than as an isolated ritual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God for spiritual attentiveness so that familiar worship practices do not become automatic or detached from living faith in the rise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participation in Communion deepen fellowship with other believers, remembering that 1 Corinthians connects sharing in the bread and cup with participation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Eastertide to connect resurrection appearances with the continuing worship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2026-08-28T08:06:16Z</dcterms:created>
  <dcterms:modified xsi:type="dcterms:W3CDTF">2026-08-28T08:06:16Z</dcterms:modified>
  <dc:title>Be Known to Us in Breaking Bread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